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52" r:id="rId1"/>
  </p:sldMasterIdLst>
  <p:notesMasterIdLst>
    <p:notesMasterId r:id="rId28"/>
  </p:notesMasterIdLst>
  <p:handoutMasterIdLst>
    <p:handoutMasterId r:id="rId29"/>
  </p:handoutMasterIdLst>
  <p:sldIdLst>
    <p:sldId id="560" r:id="rId2"/>
    <p:sldId id="613" r:id="rId3"/>
    <p:sldId id="672" r:id="rId4"/>
    <p:sldId id="673" r:id="rId5"/>
    <p:sldId id="665" r:id="rId6"/>
    <p:sldId id="652" r:id="rId7"/>
    <p:sldId id="646" r:id="rId8"/>
    <p:sldId id="642" r:id="rId9"/>
    <p:sldId id="670" r:id="rId10"/>
    <p:sldId id="671" r:id="rId11"/>
    <p:sldId id="549" r:id="rId12"/>
    <p:sldId id="637" r:id="rId13"/>
    <p:sldId id="631" r:id="rId14"/>
    <p:sldId id="669" r:id="rId15"/>
    <p:sldId id="620" r:id="rId16"/>
    <p:sldId id="674" r:id="rId17"/>
    <p:sldId id="655" r:id="rId18"/>
    <p:sldId id="675" r:id="rId19"/>
    <p:sldId id="676" r:id="rId20"/>
    <p:sldId id="621" r:id="rId21"/>
    <p:sldId id="557" r:id="rId22"/>
    <p:sldId id="552" r:id="rId23"/>
    <p:sldId id="677" r:id="rId24"/>
    <p:sldId id="531" r:id="rId25"/>
    <p:sldId id="562" r:id="rId26"/>
    <p:sldId id="572" r:id="rId27"/>
  </p:sldIdLst>
  <p:sldSz cx="8229600" cy="4937125"/>
  <p:notesSz cx="6954838" cy="9240838"/>
  <p:embeddedFontLst>
    <p:embeddedFont>
      <p:font typeface="Arial Black" panose="020B0A04020102020204" pitchFamily="34" charset="0"/>
      <p:bold r:id="rId30"/>
    </p:embeddedFon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Cambria" panose="02040503050406030204" pitchFamily="18" charset="0"/>
      <p:regular r:id="rId35"/>
      <p:bold r:id="rId36"/>
      <p:italic r:id="rId37"/>
      <p:boldItalic r:id="rId38"/>
    </p:embeddedFont>
    <p:embeddedFont>
      <p:font typeface="Cooper Black" panose="0208090404030B020404" pitchFamily="18" charset="0"/>
      <p:regular r:id="rId39"/>
    </p:embeddedFont>
    <p:embeddedFont>
      <p:font typeface="Impact" panose="020B0806030902050204" pitchFamily="34" charset="0"/>
      <p:regular r:id="rId40"/>
    </p:embeddedFont>
    <p:embeddedFont>
      <p:font typeface="Verdana" panose="020B0604030504040204" pitchFamily="34" charset="0"/>
      <p:regular r:id="rId41"/>
      <p:bold r:id="rId42"/>
      <p:italic r:id="rId43"/>
      <p:boldItalic r:id="rId44"/>
    </p:embeddedFont>
    <p:embeddedFont>
      <p:font typeface="Viner Hand ITC" panose="03070502030502020203" pitchFamily="66" charset="0"/>
      <p:regular r:id="rId45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960" kern="1200">
        <a:solidFill>
          <a:schemeClr val="bg1"/>
        </a:solidFill>
        <a:latin typeface="Arial" charset="0"/>
        <a:ea typeface="+mn-ea"/>
        <a:cs typeface="+mn-cs"/>
      </a:defRPr>
    </a:lvl1pPr>
    <a:lvl2pPr marL="821281" algn="l" rtl="0" fontAlgn="base">
      <a:spcBef>
        <a:spcPct val="0"/>
      </a:spcBef>
      <a:spcAft>
        <a:spcPct val="0"/>
      </a:spcAft>
      <a:defRPr sz="3960" kern="1200">
        <a:solidFill>
          <a:schemeClr val="bg1"/>
        </a:solidFill>
        <a:latin typeface="Arial" charset="0"/>
        <a:ea typeface="+mn-ea"/>
        <a:cs typeface="+mn-cs"/>
      </a:defRPr>
    </a:lvl2pPr>
    <a:lvl3pPr marL="1642563" algn="l" rtl="0" fontAlgn="base">
      <a:spcBef>
        <a:spcPct val="0"/>
      </a:spcBef>
      <a:spcAft>
        <a:spcPct val="0"/>
      </a:spcAft>
      <a:defRPr sz="3960" kern="1200">
        <a:solidFill>
          <a:schemeClr val="bg1"/>
        </a:solidFill>
        <a:latin typeface="Arial" charset="0"/>
        <a:ea typeface="+mn-ea"/>
        <a:cs typeface="+mn-cs"/>
      </a:defRPr>
    </a:lvl3pPr>
    <a:lvl4pPr marL="2463842" algn="l" rtl="0" fontAlgn="base">
      <a:spcBef>
        <a:spcPct val="0"/>
      </a:spcBef>
      <a:spcAft>
        <a:spcPct val="0"/>
      </a:spcAft>
      <a:defRPr sz="3960" kern="1200">
        <a:solidFill>
          <a:schemeClr val="bg1"/>
        </a:solidFill>
        <a:latin typeface="Arial" charset="0"/>
        <a:ea typeface="+mn-ea"/>
        <a:cs typeface="+mn-cs"/>
      </a:defRPr>
    </a:lvl4pPr>
    <a:lvl5pPr marL="3285121" algn="l" rtl="0" fontAlgn="base">
      <a:spcBef>
        <a:spcPct val="0"/>
      </a:spcBef>
      <a:spcAft>
        <a:spcPct val="0"/>
      </a:spcAft>
      <a:defRPr sz="3960" kern="1200">
        <a:solidFill>
          <a:schemeClr val="bg1"/>
        </a:solidFill>
        <a:latin typeface="Arial" charset="0"/>
        <a:ea typeface="+mn-ea"/>
        <a:cs typeface="+mn-cs"/>
      </a:defRPr>
    </a:lvl5pPr>
    <a:lvl6pPr marL="4106405" algn="l" defTabSz="1642563" rtl="0" eaLnBrk="1" latinLnBrk="0" hangingPunct="1">
      <a:defRPr sz="3960" kern="1200">
        <a:solidFill>
          <a:schemeClr val="bg1"/>
        </a:solidFill>
        <a:latin typeface="Arial" charset="0"/>
        <a:ea typeface="+mn-ea"/>
        <a:cs typeface="+mn-cs"/>
      </a:defRPr>
    </a:lvl6pPr>
    <a:lvl7pPr marL="4927682" algn="l" defTabSz="1642563" rtl="0" eaLnBrk="1" latinLnBrk="0" hangingPunct="1">
      <a:defRPr sz="3960" kern="1200">
        <a:solidFill>
          <a:schemeClr val="bg1"/>
        </a:solidFill>
        <a:latin typeface="Arial" charset="0"/>
        <a:ea typeface="+mn-ea"/>
        <a:cs typeface="+mn-cs"/>
      </a:defRPr>
    </a:lvl7pPr>
    <a:lvl8pPr marL="5748960" algn="l" defTabSz="1642563" rtl="0" eaLnBrk="1" latinLnBrk="0" hangingPunct="1">
      <a:defRPr sz="3960" kern="1200">
        <a:solidFill>
          <a:schemeClr val="bg1"/>
        </a:solidFill>
        <a:latin typeface="Arial" charset="0"/>
        <a:ea typeface="+mn-ea"/>
        <a:cs typeface="+mn-cs"/>
      </a:defRPr>
    </a:lvl8pPr>
    <a:lvl9pPr marL="6570239" algn="l" defTabSz="1642563" rtl="0" eaLnBrk="1" latinLnBrk="0" hangingPunct="1">
      <a:defRPr sz="3960" kern="1200">
        <a:solidFill>
          <a:schemeClr val="bg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54" userDrawn="1">
          <p15:clr>
            <a:srgbClr val="A4A3A4"/>
          </p15:clr>
        </p15:guide>
        <p15:guide id="2" pos="2591" userDrawn="1">
          <p15:clr>
            <a:srgbClr val="A4A3A4"/>
          </p15:clr>
        </p15:guide>
        <p15:guide id="3" orient="horz" pos="2797" userDrawn="1">
          <p15:clr>
            <a:srgbClr val="A4A3A4"/>
          </p15:clr>
        </p15:guide>
        <p15:guide id="4" pos="4664" userDrawn="1">
          <p15:clr>
            <a:srgbClr val="A4A3A4"/>
          </p15:clr>
        </p15:guide>
        <p15:guide id="5" orient="horz" pos="1728" userDrawn="1">
          <p15:clr>
            <a:srgbClr val="A4A3A4"/>
          </p15:clr>
        </p15:guide>
        <p15:guide id="6" orient="horz" pos="3108" userDrawn="1">
          <p15:clr>
            <a:srgbClr val="A4A3A4"/>
          </p15:clr>
        </p15:guide>
        <p15:guide id="7" pos="2878" userDrawn="1">
          <p15:clr>
            <a:srgbClr val="A4A3A4"/>
          </p15:clr>
        </p15:guide>
        <p15:guide id="8" pos="518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11" userDrawn="1">
          <p15:clr>
            <a:srgbClr val="A4A3A4"/>
          </p15:clr>
        </p15:guide>
        <p15:guide id="2" pos="219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ke" initials="J" lastIdx="1" clrIdx="0">
    <p:extLst>
      <p:ext uri="{19B8F6BF-5375-455C-9EA6-DF929625EA0E}">
        <p15:presenceInfo xmlns:p15="http://schemas.microsoft.com/office/powerpoint/2012/main" userId="Jak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260C"/>
    <a:srgbClr val="5968B0"/>
    <a:srgbClr val="FFFF00"/>
    <a:srgbClr val="666666"/>
    <a:srgbClr val="717DBB"/>
    <a:srgbClr val="000000"/>
    <a:srgbClr val="FFFF66"/>
    <a:srgbClr val="C0260C"/>
    <a:srgbClr val="1E1E1E"/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15" autoAdjust="0"/>
    <p:restoredTop sz="94015" autoAdjust="0"/>
  </p:normalViewPr>
  <p:slideViewPr>
    <p:cSldViewPr>
      <p:cViewPr varScale="1">
        <p:scale>
          <a:sx n="112" d="100"/>
          <a:sy n="112" d="100"/>
        </p:scale>
        <p:origin x="1152" y="77"/>
      </p:cViewPr>
      <p:guideLst>
        <p:guide orient="horz" pos="1554"/>
        <p:guide pos="2591"/>
        <p:guide orient="horz" pos="2797"/>
        <p:guide pos="4664"/>
        <p:guide orient="horz" pos="1728"/>
        <p:guide orient="horz" pos="3108"/>
        <p:guide pos="2878"/>
        <p:guide pos="51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-2424" y="-84"/>
      </p:cViewPr>
      <p:guideLst>
        <p:guide orient="horz" pos="2911"/>
        <p:guide pos="219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42" Type="http://schemas.openxmlformats.org/officeDocument/2006/relationships/font" Target="fonts/font13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46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41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font" Target="fonts/font1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7.fntdata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4" Type="http://schemas.openxmlformats.org/officeDocument/2006/relationships/font" Target="fonts/font1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font" Target="fonts/font14.fntdata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14394" cy="462358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8871" y="1"/>
            <a:ext cx="3014394" cy="462358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5A404261-ACD1-4DA4-B538-60798F044722}" type="datetimeFigureOut">
              <a:rPr lang="en-US" smtClean="0"/>
              <a:t>2/2/2023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6903"/>
            <a:ext cx="3014394" cy="46235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8871" y="8776903"/>
            <a:ext cx="3014394" cy="46235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89326957-D6AE-4A4C-96C3-1239F1330A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9674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14394" cy="462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00" tIns="45400" rIns="90800" bIns="4540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38871" y="1"/>
            <a:ext cx="3014394" cy="462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00" tIns="45400" rIns="90800" bIns="4540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2C83F82B-9D9A-479A-A04D-C182637D83F6}" type="datetimeFigureOut">
              <a:rPr lang="en-US"/>
              <a:pPr>
                <a:defRPr/>
              </a:pPr>
              <a:t>2/2/2023</a:t>
            </a:fld>
            <a:endParaRPr lang="en-US"/>
          </a:p>
        </p:txBody>
      </p:sp>
      <p:sp>
        <p:nvSpPr>
          <p:cNvPr id="389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590550" y="692150"/>
            <a:ext cx="5773738" cy="34655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6114" y="4390030"/>
            <a:ext cx="5562610" cy="415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00" tIns="45400" rIns="90800" bIns="454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73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6903"/>
            <a:ext cx="3014394" cy="462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00" tIns="45400" rIns="90800" bIns="4540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73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8871" y="8776903"/>
            <a:ext cx="3014394" cy="462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00" tIns="45400" rIns="90800" bIns="4540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90F81F38-7B58-4C51-9CC2-8D4A52E438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5916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216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821281" algn="l" rtl="0" eaLnBrk="0" fontAlgn="base" hangingPunct="0">
      <a:spcBef>
        <a:spcPct val="30000"/>
      </a:spcBef>
      <a:spcAft>
        <a:spcPct val="0"/>
      </a:spcAft>
      <a:defRPr sz="216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1642563" algn="l" rtl="0" eaLnBrk="0" fontAlgn="base" hangingPunct="0">
      <a:spcBef>
        <a:spcPct val="30000"/>
      </a:spcBef>
      <a:spcAft>
        <a:spcPct val="0"/>
      </a:spcAft>
      <a:defRPr sz="216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2463842" algn="l" rtl="0" eaLnBrk="0" fontAlgn="base" hangingPunct="0">
      <a:spcBef>
        <a:spcPct val="30000"/>
      </a:spcBef>
      <a:spcAft>
        <a:spcPct val="0"/>
      </a:spcAft>
      <a:defRPr sz="216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3285121" algn="l" rtl="0" eaLnBrk="0" fontAlgn="base" hangingPunct="0">
      <a:spcBef>
        <a:spcPct val="30000"/>
      </a:spcBef>
      <a:spcAft>
        <a:spcPct val="0"/>
      </a:spcAft>
      <a:defRPr sz="216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4106405" algn="l" defTabSz="1642563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6pPr>
    <a:lvl7pPr marL="4927682" algn="l" defTabSz="1642563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7pPr>
    <a:lvl8pPr marL="5748960" algn="l" defTabSz="1642563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8pPr>
    <a:lvl9pPr marL="6570239" algn="l" defTabSz="1642563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1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268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062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3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41983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4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98687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07997">
              <a:defRPr/>
            </a:pPr>
            <a:fld id="{90F81F38-7B58-4C51-9CC2-8D4A52E43846}" type="slidenum">
              <a:rPr lang="en-US">
                <a:solidFill>
                  <a:prstClr val="white"/>
                </a:solidFill>
              </a:rPr>
              <a:pPr defTabSz="907997">
                <a:defRPr/>
              </a:pPr>
              <a:t>5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203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6508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07997">
              <a:defRPr/>
            </a:pPr>
            <a:fld id="{90F81F38-7B58-4C51-9CC2-8D4A52E43846}" type="slidenum">
              <a:rPr lang="en-US">
                <a:solidFill>
                  <a:prstClr val="white"/>
                </a:solidFill>
              </a:rPr>
              <a:pPr defTabSz="907997">
                <a:defRPr/>
              </a:pPr>
              <a:t>7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0319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7631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2451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5057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07997">
              <a:defRPr/>
            </a:pPr>
            <a:fld id="{90F81F38-7B58-4C51-9CC2-8D4A52E43846}" type="slidenum">
              <a:rPr lang="en-US">
                <a:solidFill>
                  <a:prstClr val="white"/>
                </a:solidFill>
              </a:rPr>
              <a:pPr defTabSz="907997">
                <a:defRPr/>
              </a:pPr>
              <a:t>11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37151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968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778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1096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7605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one drop of grace could have been included in Jesus’ salvation – He had to be saved completely by works.</a:t>
            </a:r>
          </a:p>
          <a:p>
            <a:pPr defTabSz="907997">
              <a:defRPr/>
            </a:pPr>
            <a:r>
              <a:rPr lang="en-US" dirty="0"/>
              <a:t>Not one drop of works could have been included in your salvation – you had to be saved completely by grace.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07997">
              <a:defRPr/>
            </a:pPr>
            <a:fld id="{90F81F38-7B58-4C51-9CC2-8D4A52E43846}" type="slidenum">
              <a:rPr lang="en-US">
                <a:solidFill>
                  <a:srgbClr val="FFFFFF"/>
                </a:solidFill>
              </a:rPr>
              <a:pPr defTabSz="907997">
                <a:defRPr/>
              </a:pPr>
              <a:t>16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43664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17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8359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18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49353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07997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19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5653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07799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07997">
              <a:defRPr/>
            </a:pPr>
            <a:fld id="{7F654E94-D6D6-453C-91BB-1C234BF53676}" type="slidenum">
              <a:rPr lang="en-US">
                <a:solidFill>
                  <a:prstClr val="white"/>
                </a:solidFill>
              </a:rPr>
              <a:pPr defTabSz="907997">
                <a:defRPr/>
              </a:pPr>
              <a:t>20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5051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07799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654E94-D6D6-453C-91BB-1C234BF53676}" type="slidenum">
              <a:rPr lang="en-US" smtClean="0">
                <a:solidFill>
                  <a:prstClr val="white"/>
                </a:solidFill>
              </a:rPr>
              <a:pPr/>
              <a:t>21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674033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07799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654E94-D6D6-453C-91BB-1C234BF53676}" type="slidenum">
              <a:rPr lang="en-US" smtClean="0">
                <a:solidFill>
                  <a:prstClr val="white"/>
                </a:solidFill>
              </a:rPr>
              <a:pPr/>
              <a:t>22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35677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07799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654E94-D6D6-453C-91BB-1C234BF53676}" type="slidenum">
              <a:rPr lang="en-US" smtClean="0">
                <a:solidFill>
                  <a:prstClr val="white"/>
                </a:solidFill>
              </a:rPr>
              <a:pPr/>
              <a:t>23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9678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07799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654E94-D6D6-453C-91BB-1C234BF53676}" type="slidenum">
              <a:rPr lang="en-US" smtClean="0">
                <a:solidFill>
                  <a:prstClr val="white"/>
                </a:solidFill>
              </a:rPr>
              <a:pPr/>
              <a:t>24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605658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86974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26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5862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7220" y="1534304"/>
            <a:ext cx="6995160" cy="105713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4440" y="2797157"/>
            <a:ext cx="5760720" cy="1262853"/>
          </a:xfrm>
        </p:spPr>
        <p:txBody>
          <a:bodyPr/>
          <a:lstStyle>
            <a:lvl1pPr marL="0" indent="0" algn="ctr">
              <a:buNone/>
              <a:defRPr/>
            </a:lvl1pPr>
            <a:lvl2pPr marL="821281" indent="0" algn="ctr">
              <a:buNone/>
              <a:defRPr/>
            </a:lvl2pPr>
            <a:lvl3pPr marL="1642563" indent="0" algn="ctr">
              <a:buNone/>
              <a:defRPr/>
            </a:lvl3pPr>
            <a:lvl4pPr marL="2463842" indent="0" algn="ctr">
              <a:buNone/>
              <a:defRPr/>
            </a:lvl4pPr>
            <a:lvl5pPr marL="3285121" indent="0" algn="ctr">
              <a:buNone/>
              <a:defRPr/>
            </a:lvl5pPr>
            <a:lvl6pPr marL="4106405" indent="0" algn="ctr">
              <a:buNone/>
              <a:defRPr/>
            </a:lvl6pPr>
            <a:lvl7pPr marL="4927682" indent="0" algn="ctr">
              <a:buNone/>
              <a:defRPr/>
            </a:lvl7pPr>
            <a:lvl8pPr marL="5748960" indent="0" algn="ctr">
              <a:buNone/>
              <a:defRPr/>
            </a:lvl8pPr>
            <a:lvl9pPr marL="6570239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9BB89-D667-43B1-BE65-28B0FFB4F91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90808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253F72-34F8-4C73-8268-FADC1898DE6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9558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1510" y="3171417"/>
            <a:ext cx="6995160" cy="982854"/>
          </a:xfrm>
        </p:spPr>
        <p:txBody>
          <a:bodyPr anchor="t"/>
          <a:lstStyle>
            <a:lvl1pPr algn="l">
              <a:defRPr sz="7199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1510" y="2091427"/>
            <a:ext cx="6995160" cy="1079996"/>
          </a:xfrm>
        </p:spPr>
        <p:txBody>
          <a:bodyPr anchor="b"/>
          <a:lstStyle>
            <a:lvl1pPr marL="0" indent="0">
              <a:buNone/>
              <a:defRPr sz="3600"/>
            </a:lvl1pPr>
            <a:lvl2pPr marL="821281" indent="0">
              <a:buNone/>
              <a:defRPr sz="3240"/>
            </a:lvl2pPr>
            <a:lvl3pPr marL="1642563" indent="0">
              <a:buNone/>
              <a:defRPr sz="2880"/>
            </a:lvl3pPr>
            <a:lvl4pPr marL="2463842" indent="0">
              <a:buNone/>
              <a:defRPr sz="2520"/>
            </a:lvl4pPr>
            <a:lvl5pPr marL="3285121" indent="0">
              <a:buNone/>
              <a:defRPr sz="2520"/>
            </a:lvl5pPr>
            <a:lvl6pPr marL="4106405" indent="0">
              <a:buNone/>
              <a:defRPr sz="2520"/>
            </a:lvl6pPr>
            <a:lvl7pPr marL="4927682" indent="0">
              <a:buNone/>
              <a:defRPr sz="2520"/>
            </a:lvl7pPr>
            <a:lvl8pPr marL="5748960" indent="0">
              <a:buNone/>
              <a:defRPr sz="2520"/>
            </a:lvl8pPr>
            <a:lvl9pPr marL="6570239" indent="0">
              <a:buNone/>
              <a:defRPr sz="252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1ED034-DA47-4822-A98E-65233C1DB68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5165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1480" y="1151425"/>
            <a:ext cx="3566160" cy="3257131"/>
          </a:xfrm>
        </p:spPr>
        <p:txBody>
          <a:bodyPr/>
          <a:lstStyle>
            <a:lvl1pPr>
              <a:defRPr sz="5039"/>
            </a:lvl1pPr>
            <a:lvl2pPr>
              <a:defRPr sz="4320"/>
            </a:lvl2pPr>
            <a:lvl3pPr>
              <a:defRPr sz="3600"/>
            </a:lvl3pPr>
            <a:lvl4pPr>
              <a:defRPr sz="3240"/>
            </a:lvl4pPr>
            <a:lvl5pPr>
              <a:defRPr sz="3240"/>
            </a:lvl5pPr>
            <a:lvl6pPr>
              <a:defRPr sz="3240"/>
            </a:lvl6pPr>
            <a:lvl7pPr>
              <a:defRPr sz="3240"/>
            </a:lvl7pPr>
            <a:lvl8pPr>
              <a:defRPr sz="3240"/>
            </a:lvl8pPr>
            <a:lvl9pPr>
              <a:defRPr sz="324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51960" y="1151425"/>
            <a:ext cx="3566160" cy="3257131"/>
          </a:xfrm>
        </p:spPr>
        <p:txBody>
          <a:bodyPr/>
          <a:lstStyle>
            <a:lvl1pPr>
              <a:defRPr sz="5039"/>
            </a:lvl1pPr>
            <a:lvl2pPr>
              <a:defRPr sz="4320"/>
            </a:lvl2pPr>
            <a:lvl3pPr>
              <a:defRPr sz="3600"/>
            </a:lvl3pPr>
            <a:lvl4pPr>
              <a:defRPr sz="3240"/>
            </a:lvl4pPr>
            <a:lvl5pPr>
              <a:defRPr sz="3240"/>
            </a:lvl5pPr>
            <a:lvl6pPr>
              <a:defRPr sz="3240"/>
            </a:lvl6pPr>
            <a:lvl7pPr>
              <a:defRPr sz="3240"/>
            </a:lvl7pPr>
            <a:lvl8pPr>
              <a:defRPr sz="3240"/>
            </a:lvl8pPr>
            <a:lvl9pPr>
              <a:defRPr sz="324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E53843-2F2E-420C-A685-4CC4B23B951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1160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80" y="197143"/>
            <a:ext cx="7406640" cy="82285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1480" y="1105735"/>
            <a:ext cx="3637598" cy="459997"/>
          </a:xfrm>
        </p:spPr>
        <p:txBody>
          <a:bodyPr anchor="b"/>
          <a:lstStyle>
            <a:lvl1pPr marL="0" indent="0">
              <a:buNone/>
              <a:defRPr sz="4320" b="1"/>
            </a:lvl1pPr>
            <a:lvl2pPr marL="821281" indent="0">
              <a:buNone/>
              <a:defRPr sz="3600" b="1"/>
            </a:lvl2pPr>
            <a:lvl3pPr marL="1642563" indent="0">
              <a:buNone/>
              <a:defRPr sz="3240" b="1"/>
            </a:lvl3pPr>
            <a:lvl4pPr marL="2463842" indent="0">
              <a:buNone/>
              <a:defRPr sz="2880" b="1"/>
            </a:lvl4pPr>
            <a:lvl5pPr marL="3285121" indent="0">
              <a:buNone/>
              <a:defRPr sz="2880" b="1"/>
            </a:lvl5pPr>
            <a:lvl6pPr marL="4106405" indent="0">
              <a:buNone/>
              <a:defRPr sz="2880" b="1"/>
            </a:lvl6pPr>
            <a:lvl7pPr marL="4927682" indent="0">
              <a:buNone/>
              <a:defRPr sz="2880" b="1"/>
            </a:lvl7pPr>
            <a:lvl8pPr marL="5748960" indent="0">
              <a:buNone/>
              <a:defRPr sz="2880" b="1"/>
            </a:lvl8pPr>
            <a:lvl9pPr marL="6570239" indent="0">
              <a:buNone/>
              <a:defRPr sz="28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1480" y="1565709"/>
            <a:ext cx="3637598" cy="2845704"/>
          </a:xfrm>
        </p:spPr>
        <p:txBody>
          <a:bodyPr/>
          <a:lstStyle>
            <a:lvl1pPr>
              <a:defRPr sz="4320"/>
            </a:lvl1pPr>
            <a:lvl2pPr>
              <a:defRPr sz="3600"/>
            </a:lvl2pPr>
            <a:lvl3pPr>
              <a:defRPr sz="3240"/>
            </a:lvl3pPr>
            <a:lvl4pPr>
              <a:defRPr sz="2880"/>
            </a:lvl4pPr>
            <a:lvl5pPr>
              <a:defRPr sz="2880"/>
            </a:lvl5pPr>
            <a:lvl6pPr>
              <a:defRPr sz="2880"/>
            </a:lvl6pPr>
            <a:lvl7pPr>
              <a:defRPr sz="2880"/>
            </a:lvl7pPr>
            <a:lvl8pPr>
              <a:defRPr sz="2880"/>
            </a:lvl8pPr>
            <a:lvl9pPr>
              <a:defRPr sz="288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80547" y="1105735"/>
            <a:ext cx="3637597" cy="459997"/>
          </a:xfrm>
        </p:spPr>
        <p:txBody>
          <a:bodyPr anchor="b"/>
          <a:lstStyle>
            <a:lvl1pPr marL="0" indent="0">
              <a:buNone/>
              <a:defRPr sz="4320" b="1"/>
            </a:lvl1pPr>
            <a:lvl2pPr marL="821281" indent="0">
              <a:buNone/>
              <a:defRPr sz="3600" b="1"/>
            </a:lvl2pPr>
            <a:lvl3pPr marL="1642563" indent="0">
              <a:buNone/>
              <a:defRPr sz="3240" b="1"/>
            </a:lvl3pPr>
            <a:lvl4pPr marL="2463842" indent="0">
              <a:buNone/>
              <a:defRPr sz="2880" b="1"/>
            </a:lvl4pPr>
            <a:lvl5pPr marL="3285121" indent="0">
              <a:buNone/>
              <a:defRPr sz="2880" b="1"/>
            </a:lvl5pPr>
            <a:lvl6pPr marL="4106405" indent="0">
              <a:buNone/>
              <a:defRPr sz="2880" b="1"/>
            </a:lvl6pPr>
            <a:lvl7pPr marL="4927682" indent="0">
              <a:buNone/>
              <a:defRPr sz="2880" b="1"/>
            </a:lvl7pPr>
            <a:lvl8pPr marL="5748960" indent="0">
              <a:buNone/>
              <a:defRPr sz="2880" b="1"/>
            </a:lvl8pPr>
            <a:lvl9pPr marL="6570239" indent="0">
              <a:buNone/>
              <a:defRPr sz="28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80547" y="1565709"/>
            <a:ext cx="3637597" cy="2845704"/>
          </a:xfrm>
        </p:spPr>
        <p:txBody>
          <a:bodyPr/>
          <a:lstStyle>
            <a:lvl1pPr>
              <a:defRPr sz="4320"/>
            </a:lvl1pPr>
            <a:lvl2pPr>
              <a:defRPr sz="3600"/>
            </a:lvl2pPr>
            <a:lvl3pPr>
              <a:defRPr sz="3240"/>
            </a:lvl3pPr>
            <a:lvl4pPr>
              <a:defRPr sz="2880"/>
            </a:lvl4pPr>
            <a:lvl5pPr>
              <a:defRPr sz="2880"/>
            </a:lvl5pPr>
            <a:lvl6pPr>
              <a:defRPr sz="2880"/>
            </a:lvl6pPr>
            <a:lvl7pPr>
              <a:defRPr sz="2880"/>
            </a:lvl7pPr>
            <a:lvl8pPr>
              <a:defRPr sz="2880"/>
            </a:lvl8pPr>
            <a:lvl9pPr>
              <a:defRPr sz="288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47F598-D6BD-48AB-A2DE-778BEF1776F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053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E19F33-8755-4307-8037-406EC4F5BC4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7838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DD6259-EC0A-48F1-B535-BFDBA4597E4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151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80" y="197166"/>
            <a:ext cx="2708910" cy="837139"/>
          </a:xfrm>
        </p:spPr>
        <p:txBody>
          <a:bodyPr anchor="b"/>
          <a:lstStyle>
            <a:lvl1pPr algn="l">
              <a:defRPr sz="3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7568" y="197143"/>
            <a:ext cx="4600575" cy="4214270"/>
          </a:xfrm>
        </p:spPr>
        <p:txBody>
          <a:bodyPr/>
          <a:lstStyle>
            <a:lvl1pPr>
              <a:defRPr sz="5759"/>
            </a:lvl1pPr>
            <a:lvl2pPr>
              <a:defRPr sz="5039"/>
            </a:lvl2pPr>
            <a:lvl3pPr>
              <a:defRPr sz="432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1480" y="1034304"/>
            <a:ext cx="2708910" cy="3377131"/>
          </a:xfrm>
        </p:spPr>
        <p:txBody>
          <a:bodyPr/>
          <a:lstStyle>
            <a:lvl1pPr marL="0" indent="0">
              <a:buNone/>
              <a:defRPr sz="2520"/>
            </a:lvl1pPr>
            <a:lvl2pPr marL="821281" indent="0">
              <a:buNone/>
              <a:defRPr sz="2160"/>
            </a:lvl2pPr>
            <a:lvl3pPr marL="1642563" indent="0">
              <a:buNone/>
              <a:defRPr sz="1800"/>
            </a:lvl3pPr>
            <a:lvl4pPr marL="2463842" indent="0">
              <a:buNone/>
              <a:defRPr sz="1620"/>
            </a:lvl4pPr>
            <a:lvl5pPr marL="3285121" indent="0">
              <a:buNone/>
              <a:defRPr sz="1620"/>
            </a:lvl5pPr>
            <a:lvl6pPr marL="4106405" indent="0">
              <a:buNone/>
              <a:defRPr sz="1620"/>
            </a:lvl6pPr>
            <a:lvl7pPr marL="4927682" indent="0">
              <a:buNone/>
              <a:defRPr sz="1620"/>
            </a:lvl7pPr>
            <a:lvl8pPr marL="5748960" indent="0">
              <a:buNone/>
              <a:defRPr sz="1620"/>
            </a:lvl8pPr>
            <a:lvl9pPr marL="6570239" indent="0">
              <a:buNone/>
              <a:defRPr sz="162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8B291-A18D-4D73-B24D-02F67DD542A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8940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4488" y="3457154"/>
            <a:ext cx="4937760" cy="405713"/>
          </a:xfrm>
        </p:spPr>
        <p:txBody>
          <a:bodyPr anchor="b"/>
          <a:lstStyle>
            <a:lvl1pPr algn="l">
              <a:defRPr sz="3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614488" y="440000"/>
            <a:ext cx="4937760" cy="2962847"/>
          </a:xfrm>
        </p:spPr>
        <p:txBody>
          <a:bodyPr/>
          <a:lstStyle>
            <a:lvl1pPr marL="0" indent="0">
              <a:buNone/>
              <a:defRPr sz="5759"/>
            </a:lvl1pPr>
            <a:lvl2pPr marL="821281" indent="0">
              <a:buNone/>
              <a:defRPr sz="5039"/>
            </a:lvl2pPr>
            <a:lvl3pPr marL="1642563" indent="0">
              <a:buNone/>
              <a:defRPr sz="4320"/>
            </a:lvl3pPr>
            <a:lvl4pPr marL="2463842" indent="0">
              <a:buNone/>
              <a:defRPr sz="3600"/>
            </a:lvl4pPr>
            <a:lvl5pPr marL="3285121" indent="0">
              <a:buNone/>
              <a:defRPr sz="3600"/>
            </a:lvl5pPr>
            <a:lvl6pPr marL="4106405" indent="0">
              <a:buNone/>
              <a:defRPr sz="3600"/>
            </a:lvl6pPr>
            <a:lvl7pPr marL="4927682" indent="0">
              <a:buNone/>
              <a:defRPr sz="3600"/>
            </a:lvl7pPr>
            <a:lvl8pPr marL="5748960" indent="0">
              <a:buNone/>
              <a:defRPr sz="3600"/>
            </a:lvl8pPr>
            <a:lvl9pPr marL="6570239" indent="0">
              <a:buNone/>
              <a:defRPr sz="36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14488" y="3862866"/>
            <a:ext cx="4937760" cy="579999"/>
          </a:xfrm>
        </p:spPr>
        <p:txBody>
          <a:bodyPr/>
          <a:lstStyle>
            <a:lvl1pPr marL="0" indent="0">
              <a:buNone/>
              <a:defRPr sz="2520"/>
            </a:lvl1pPr>
            <a:lvl2pPr marL="821281" indent="0">
              <a:buNone/>
              <a:defRPr sz="2160"/>
            </a:lvl2pPr>
            <a:lvl3pPr marL="1642563" indent="0">
              <a:buNone/>
              <a:defRPr sz="1800"/>
            </a:lvl3pPr>
            <a:lvl4pPr marL="2463842" indent="0">
              <a:buNone/>
              <a:defRPr sz="1620"/>
            </a:lvl4pPr>
            <a:lvl5pPr marL="3285121" indent="0">
              <a:buNone/>
              <a:defRPr sz="1620"/>
            </a:lvl5pPr>
            <a:lvl6pPr marL="4106405" indent="0">
              <a:buNone/>
              <a:defRPr sz="1620"/>
            </a:lvl6pPr>
            <a:lvl7pPr marL="4927682" indent="0">
              <a:buNone/>
              <a:defRPr sz="1620"/>
            </a:lvl7pPr>
            <a:lvl8pPr marL="5748960" indent="0">
              <a:buNone/>
              <a:defRPr sz="1620"/>
            </a:lvl8pPr>
            <a:lvl9pPr marL="6570239" indent="0">
              <a:buNone/>
              <a:defRPr sz="162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88DD4D-C64E-4726-8D25-14BA8F711F3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393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5F3192-3CCA-45BE-A221-4B48F7E4874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2185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66460" y="199999"/>
            <a:ext cx="1851660" cy="42085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11480" y="199999"/>
            <a:ext cx="5280660" cy="42085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AEB703-ABF1-4C6E-8227-BF8507A2BE8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2587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7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11480" y="199999"/>
            <a:ext cx="7406640" cy="822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3428" tIns="41720" rIns="83428" bIns="41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11480" y="1151425"/>
            <a:ext cx="7406640" cy="3257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3428" tIns="41720" rIns="83428" bIns="41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11480" y="4494270"/>
            <a:ext cx="1920240" cy="342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3428" tIns="41720" rIns="83428" bIns="41720" numCol="1" anchor="t" anchorCtr="0" compatLnSpc="1">
            <a:prstTxWarp prst="textNoShape">
              <a:avLst/>
            </a:prstTxWarp>
          </a:bodyPr>
          <a:lstStyle>
            <a:lvl1pPr>
              <a:defRPr sz="108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11780" y="4494270"/>
            <a:ext cx="2606040" cy="342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3428" tIns="41720" rIns="83428" bIns="41720" numCol="1" anchor="t" anchorCtr="0" compatLnSpc="1">
            <a:prstTxWarp prst="textNoShape">
              <a:avLst/>
            </a:prstTxWarp>
          </a:bodyPr>
          <a:lstStyle>
            <a:lvl1pPr algn="ctr">
              <a:defRPr sz="108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897880" y="4494270"/>
            <a:ext cx="1920240" cy="342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3428" tIns="41720" rIns="83428" bIns="41720" numCol="1" anchor="t" anchorCtr="0" compatLnSpc="1">
            <a:prstTxWarp prst="textNoShape">
              <a:avLst/>
            </a:prstTxWarp>
          </a:bodyPr>
          <a:lstStyle>
            <a:lvl1pPr algn="r">
              <a:defRPr sz="108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7009AEF-738A-42C1-AEA8-C0C947AD8E9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49144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ctr" defTabSz="749987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defTabSz="749987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ctr" defTabSz="749987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ctr" defTabSz="749987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ctr" defTabSz="749987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821281" algn="ctr" defTabSz="749987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1642563" algn="ctr" defTabSz="749987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2463842" algn="ctr" defTabSz="749987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3285121" algn="ctr" defTabSz="749987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279468" indent="-279468" algn="l" defTabSz="749987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  <a:ea typeface="+mn-ea"/>
          <a:cs typeface="+mn-cs"/>
        </a:defRPr>
      </a:lvl1pPr>
      <a:lvl2pPr marL="610252" indent="-233842" algn="l" defTabSz="749987" rtl="0" eaLnBrk="0" fontAlgn="base" hangingPunct="0">
        <a:spcBef>
          <a:spcPct val="20000"/>
        </a:spcBef>
        <a:spcAft>
          <a:spcPct val="0"/>
        </a:spcAft>
        <a:buChar char="–"/>
        <a:defRPr sz="2160">
          <a:solidFill>
            <a:schemeClr val="tx1"/>
          </a:solidFill>
          <a:latin typeface="+mn-lt"/>
        </a:defRPr>
      </a:lvl2pPr>
      <a:lvl3pPr marL="938203" indent="-188216" algn="l" defTabSz="749987" rtl="0" eaLnBrk="0" fontAlgn="base" hangingPunct="0">
        <a:spcBef>
          <a:spcPct val="20000"/>
        </a:spcBef>
        <a:spcAft>
          <a:spcPct val="0"/>
        </a:spcAft>
        <a:buChar char="•"/>
        <a:defRPr sz="1980">
          <a:solidFill>
            <a:schemeClr val="tx1"/>
          </a:solidFill>
          <a:latin typeface="+mn-lt"/>
        </a:defRPr>
      </a:lvl3pPr>
      <a:lvl4pPr marL="1311765" indent="-185361" algn="l" defTabSz="749987" rtl="0" eaLnBrk="0" fontAlgn="base" hangingPunct="0">
        <a:spcBef>
          <a:spcPct val="20000"/>
        </a:spcBef>
        <a:spcAft>
          <a:spcPct val="0"/>
        </a:spcAft>
        <a:buChar char="–"/>
        <a:defRPr sz="1620">
          <a:solidFill>
            <a:schemeClr val="tx1"/>
          </a:solidFill>
          <a:latin typeface="+mn-lt"/>
        </a:defRPr>
      </a:lvl4pPr>
      <a:lvl5pPr marL="1688188" indent="-185361" algn="l" defTabSz="749987" rtl="0" eaLnBrk="0" fontAlgn="base" hangingPunct="0">
        <a:spcBef>
          <a:spcPct val="20000"/>
        </a:spcBef>
        <a:spcAft>
          <a:spcPct val="0"/>
        </a:spcAft>
        <a:buChar char="»"/>
        <a:defRPr sz="1620">
          <a:solidFill>
            <a:schemeClr val="tx1"/>
          </a:solidFill>
          <a:latin typeface="+mn-lt"/>
        </a:defRPr>
      </a:lvl5pPr>
      <a:lvl6pPr marL="2509469" indent="-185361" algn="l" defTabSz="749987" rtl="0" eaLnBrk="0" fontAlgn="base" hangingPunct="0">
        <a:spcBef>
          <a:spcPct val="20000"/>
        </a:spcBef>
        <a:spcAft>
          <a:spcPct val="0"/>
        </a:spcAft>
        <a:buChar char="»"/>
        <a:defRPr sz="1620">
          <a:solidFill>
            <a:schemeClr val="tx1"/>
          </a:solidFill>
          <a:latin typeface="+mn-lt"/>
        </a:defRPr>
      </a:lvl6pPr>
      <a:lvl7pPr marL="3330749" indent="-185361" algn="l" defTabSz="749987" rtl="0" eaLnBrk="0" fontAlgn="base" hangingPunct="0">
        <a:spcBef>
          <a:spcPct val="20000"/>
        </a:spcBef>
        <a:spcAft>
          <a:spcPct val="0"/>
        </a:spcAft>
        <a:buChar char="»"/>
        <a:defRPr sz="1620">
          <a:solidFill>
            <a:schemeClr val="tx1"/>
          </a:solidFill>
          <a:latin typeface="+mn-lt"/>
        </a:defRPr>
      </a:lvl7pPr>
      <a:lvl8pPr marL="4152026" indent="-185361" algn="l" defTabSz="749987" rtl="0" eaLnBrk="0" fontAlgn="base" hangingPunct="0">
        <a:spcBef>
          <a:spcPct val="20000"/>
        </a:spcBef>
        <a:spcAft>
          <a:spcPct val="0"/>
        </a:spcAft>
        <a:buChar char="»"/>
        <a:defRPr sz="1620">
          <a:solidFill>
            <a:schemeClr val="tx1"/>
          </a:solidFill>
          <a:latin typeface="+mn-lt"/>
        </a:defRPr>
      </a:lvl8pPr>
      <a:lvl9pPr marL="4973310" indent="-185361" algn="l" defTabSz="749987" rtl="0" eaLnBrk="0" fontAlgn="base" hangingPunct="0">
        <a:spcBef>
          <a:spcPct val="20000"/>
        </a:spcBef>
        <a:spcAft>
          <a:spcPct val="0"/>
        </a:spcAft>
        <a:buChar char="»"/>
        <a:defRPr sz="162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642563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1pPr>
      <a:lvl2pPr marL="821281" algn="l" defTabSz="1642563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2pPr>
      <a:lvl3pPr marL="1642563" algn="l" defTabSz="1642563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3pPr>
      <a:lvl4pPr marL="2463842" algn="l" defTabSz="1642563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4pPr>
      <a:lvl5pPr marL="3285121" algn="l" defTabSz="1642563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5pPr>
      <a:lvl6pPr marL="4106405" algn="l" defTabSz="1642563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6pPr>
      <a:lvl7pPr marL="4927682" algn="l" defTabSz="1642563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7pPr>
      <a:lvl8pPr marL="5748960" algn="l" defTabSz="1642563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8pPr>
      <a:lvl9pPr marL="6570239" algn="l" defTabSz="1642563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microsoft.com/office/2007/relationships/hdphoto" Target="../media/hdphoto5.wdp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13" Type="http://schemas.openxmlformats.org/officeDocument/2006/relationships/image" Target="../media/image16.png"/><Relationship Id="rId3" Type="http://schemas.openxmlformats.org/officeDocument/2006/relationships/image" Target="../media/image10.jpeg"/><Relationship Id="rId7" Type="http://schemas.openxmlformats.org/officeDocument/2006/relationships/image" Target="../media/image13.png"/><Relationship Id="rId12" Type="http://schemas.microsoft.com/office/2007/relationships/hdphoto" Target="../media/hdphoto9.wd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11" Type="http://schemas.openxmlformats.org/officeDocument/2006/relationships/image" Target="../media/image15.png"/><Relationship Id="rId5" Type="http://schemas.openxmlformats.org/officeDocument/2006/relationships/image" Target="../media/image12.png"/><Relationship Id="rId10" Type="http://schemas.microsoft.com/office/2007/relationships/hdphoto" Target="../media/hdphoto8.wdp"/><Relationship Id="rId4" Type="http://schemas.openxmlformats.org/officeDocument/2006/relationships/image" Target="../media/image11.png"/><Relationship Id="rId9" Type="http://schemas.openxmlformats.org/officeDocument/2006/relationships/image" Target="../media/image14.png"/><Relationship Id="rId14" Type="http://schemas.microsoft.com/office/2007/relationships/hdphoto" Target="../media/hdphoto10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1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13" Type="http://schemas.openxmlformats.org/officeDocument/2006/relationships/image" Target="../media/image18.png"/><Relationship Id="rId3" Type="http://schemas.openxmlformats.org/officeDocument/2006/relationships/image" Target="../media/image10.jpeg"/><Relationship Id="rId7" Type="http://schemas.openxmlformats.org/officeDocument/2006/relationships/image" Target="../media/image13.png"/><Relationship Id="rId12" Type="http://schemas.microsoft.com/office/2007/relationships/hdphoto" Target="../media/hdphoto9.wdp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11" Type="http://schemas.openxmlformats.org/officeDocument/2006/relationships/image" Target="../media/image15.png"/><Relationship Id="rId5" Type="http://schemas.openxmlformats.org/officeDocument/2006/relationships/image" Target="../media/image12.png"/><Relationship Id="rId10" Type="http://schemas.microsoft.com/office/2007/relationships/hdphoto" Target="../media/hdphoto8.wdp"/><Relationship Id="rId4" Type="http://schemas.openxmlformats.org/officeDocument/2006/relationships/image" Target="../media/image11.png"/><Relationship Id="rId9" Type="http://schemas.openxmlformats.org/officeDocument/2006/relationships/image" Target="../media/image14.png"/><Relationship Id="rId14" Type="http://schemas.microsoft.com/office/2007/relationships/hdphoto" Target="../media/hdphoto10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microsoft.com/office/2007/relationships/hdphoto" Target="../media/hdphoto12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microsoft.com/office/2007/relationships/hdphoto" Target="../media/hdphoto13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5.wdp"/><Relationship Id="rId5" Type="http://schemas.openxmlformats.org/officeDocument/2006/relationships/image" Target="../media/image28.png"/><Relationship Id="rId4" Type="http://schemas.microsoft.com/office/2007/relationships/hdphoto" Target="../media/hdphoto14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microsoft.com/office/2007/relationships/hdphoto" Target="../media/hdphoto16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7.wdp"/><Relationship Id="rId5" Type="http://schemas.openxmlformats.org/officeDocument/2006/relationships/image" Target="../media/image32.png"/><Relationship Id="rId4" Type="http://schemas.microsoft.com/office/2007/relationships/hdphoto" Target="../media/hdphoto16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6" descr="E:\CB Personal\Slides\Pictures from Shutterstock 12-27-11 thru 1-26-12\SW Cards 8-1 shutterstock_64755916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4623"/>
          <a:stretch/>
        </p:blipFill>
        <p:spPr bwMode="auto">
          <a:xfrm>
            <a:off x="-7335" y="1782804"/>
            <a:ext cx="8243617" cy="315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E:\CB Personal\Slides\Pictures from Shutterstock 12-27-11 thru 1-26-12\SW Cards 4-1 shutterstock_77036029.jpg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556" b="87879" l="25868" r="8075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948" r="19585"/>
          <a:stretch/>
        </p:blipFill>
        <p:spPr bwMode="auto">
          <a:xfrm flipH="1">
            <a:off x="4928540" y="2036874"/>
            <a:ext cx="1114639" cy="2548424"/>
          </a:xfrm>
          <a:prstGeom prst="rect">
            <a:avLst/>
          </a:prstGeom>
          <a:noFill/>
          <a:effectLst>
            <a:glow rad="88900">
              <a:schemeClr val="tx1">
                <a:lumMod val="75000"/>
                <a:alpha val="60000"/>
              </a:schemeClr>
            </a:glow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1059" y="411693"/>
            <a:ext cx="8227483" cy="1764307"/>
          </a:xfrm>
          <a:prstGeom prst="rect">
            <a:avLst/>
          </a:prstGeom>
          <a:solidFill>
            <a:srgbClr val="000000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 lIns="0" tIns="101244" rIns="0" bIns="101244"/>
          <a:lstStyle/>
          <a:p>
            <a:pPr defTabSz="2025498">
              <a:lnSpc>
                <a:spcPts val="5399"/>
              </a:lnSpc>
            </a:pPr>
            <a:endParaRPr lang="en-US" sz="5399" dirty="0">
              <a:solidFill>
                <a:prstClr val="black"/>
              </a:solidFill>
            </a:endParaRPr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51852" y="761043"/>
            <a:ext cx="8192823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 marL="329107" defTabSz="2025498">
              <a:lnSpc>
                <a:spcPts val="5399"/>
              </a:lnSpc>
            </a:pPr>
            <a:r>
              <a:rPr lang="en-US" sz="5219" b="1" u="sng" dirty="0">
                <a:ln w="3175">
                  <a:solidFill>
                    <a:srgbClr val="000000"/>
                  </a:solidFill>
                </a:ln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fear him</a:t>
            </a:r>
            <a:r>
              <a:rPr lang="en-US" sz="5219" dirty="0">
                <a:solidFill>
                  <a:srgbClr val="FFFFFF"/>
                </a:solidFill>
              </a:rPr>
              <a:t> which is </a:t>
            </a:r>
            <a:r>
              <a:rPr lang="en-US" sz="5219" b="1" u="sng" dirty="0">
                <a:ln w="3175">
                  <a:solidFill>
                    <a:srgbClr val="000000"/>
                  </a:solidFill>
                </a:ln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able</a:t>
            </a:r>
            <a:r>
              <a:rPr lang="en-US" sz="5219" dirty="0">
                <a:solidFill>
                  <a:srgbClr val="FFFFFF"/>
                </a:solidFill>
              </a:rPr>
              <a:t> to destroy </a:t>
            </a:r>
            <a:r>
              <a:rPr lang="en-US" sz="1800" dirty="0">
                <a:solidFill>
                  <a:srgbClr val="191919"/>
                </a:solidFill>
              </a:rPr>
              <a:t>both soul and body </a:t>
            </a:r>
            <a:r>
              <a:rPr lang="en-US" sz="5219" dirty="0">
                <a:solidFill>
                  <a:prstClr val="white"/>
                </a:solidFill>
              </a:rPr>
              <a:t>in hell.</a:t>
            </a:r>
          </a:p>
        </p:txBody>
      </p:sp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6877609" y="1798414"/>
            <a:ext cx="1210268" cy="221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751349"/>
            <a:r>
              <a:rPr lang="en-US" sz="1440" dirty="0">
                <a:solidFill>
                  <a:srgbClr val="5968B0"/>
                </a:solidFill>
              </a:rPr>
              <a:t>Matthew 10:28</a:t>
            </a:r>
          </a:p>
        </p:txBody>
      </p:sp>
      <p:pic>
        <p:nvPicPr>
          <p:cNvPr id="11" name="Picture 6" descr="E:\CB Personal\Slides\Pictures from Shutterstock 12-27-11 thru 1-26-12\SW Cards 8-1 shutterstock_64755916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8867" b="100000" l="32700" r="65000"/>
                    </a14:imgEffect>
                    <a14:imgEffect>
                      <a14:brightnessContrast bright="-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250" t="54623" r="28215"/>
          <a:stretch/>
        </p:blipFill>
        <p:spPr bwMode="auto">
          <a:xfrm>
            <a:off x="2810635" y="2431353"/>
            <a:ext cx="4320910" cy="2506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-10289" y="4226094"/>
            <a:ext cx="8254966" cy="685624"/>
          </a:xfrm>
          <a:prstGeom prst="rect">
            <a:avLst/>
          </a:prstGeom>
          <a:solidFill>
            <a:srgbClr val="5968B0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r>
              <a:rPr lang="en-US" sz="2160" b="1" spc="-90" dirty="0">
                <a:ln w="6350">
                  <a:solidFill>
                    <a:prstClr val="black"/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       If you were to live the rest of your life as a serial killer</a:t>
            </a:r>
          </a:p>
          <a:p>
            <a:pPr algn="ctr"/>
            <a:r>
              <a:rPr lang="en-US" sz="2160" b="1" spc="-90" dirty="0">
                <a:ln w="6350">
                  <a:solidFill>
                    <a:prstClr val="black"/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could that possibly hurt your chances of going to Heaven?</a:t>
            </a:r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9224" y="4235295"/>
            <a:ext cx="537585" cy="332399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0" tIns="0" rIns="0" bIns="0" anchor="ctr" anchorCtr="0">
            <a:spAutoFit/>
          </a:bodyPr>
          <a:lstStyle/>
          <a:p>
            <a:pPr algn="ctr"/>
            <a:r>
              <a:rPr lang="en-US" sz="2160" b="1" dirty="0">
                <a:ln w="6350">
                  <a:solidFill>
                    <a:prstClr val="black"/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Q2:</a:t>
            </a: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-5714" y="3100590"/>
            <a:ext cx="8243617" cy="446521"/>
          </a:xfrm>
          <a:prstGeom prst="rect">
            <a:avLst/>
          </a:prstGeom>
          <a:solidFill>
            <a:srgbClr val="5968B0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/>
            <a:endParaRPr lang="en-US" sz="1800" b="1" dirty="0">
              <a:ln w="6350">
                <a:solidFill>
                  <a:srgbClr val="000000"/>
                </a:solidFill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8" name="Text Box 16"/>
          <p:cNvSpPr txBox="1">
            <a:spLocks noChangeArrowheads="1"/>
          </p:cNvSpPr>
          <p:nvPr/>
        </p:nvSpPr>
        <p:spPr bwMode="auto">
          <a:xfrm>
            <a:off x="315939" y="3109205"/>
            <a:ext cx="7953234" cy="424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rIns="0">
            <a:spAutoFit/>
          </a:bodyPr>
          <a:lstStyle/>
          <a:p>
            <a:pPr algn="ctr" defTabSz="751349">
              <a:tabLst>
                <a:tab pos="5142306" algn="l"/>
              </a:tabLst>
            </a:pPr>
            <a:r>
              <a:rPr lang="en-US" sz="2160" b="1" spc="-72" dirty="0">
                <a:ln w="6350">
                  <a:solidFill>
                    <a:srgbClr val="000000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Can you explain to me your need for righteousness?</a:t>
            </a:r>
            <a:endParaRPr lang="en-US" sz="1620" b="1" spc="-72" dirty="0">
              <a:ln w="6350">
                <a:solidFill>
                  <a:srgbClr val="000000"/>
                </a:solidFill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5970" y="2717303"/>
            <a:ext cx="5311219" cy="3600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340" b="1" spc="-36" dirty="0">
                <a:ln w="3175"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2 quick questions if I may, please…</a:t>
            </a: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9224" y="3149150"/>
            <a:ext cx="572663" cy="332399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en-US" sz="2160" b="1" dirty="0">
                <a:ln w="6350">
                  <a:solidFill>
                    <a:prstClr val="black"/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Q1: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21" y="3560757"/>
            <a:ext cx="8225261" cy="641201"/>
          </a:xfrm>
          <a:prstGeom prst="rect">
            <a:avLst/>
          </a:prstGeom>
          <a:noFill/>
        </p:spPr>
        <p:txBody>
          <a:bodyPr wrap="square" lIns="65819" tIns="0" rIns="65819" bIns="0" rtlCol="0">
            <a:spAutoFit/>
          </a:bodyPr>
          <a:lstStyle/>
          <a:p>
            <a:pPr>
              <a:lnSpc>
                <a:spcPts val="2520"/>
              </a:lnSpc>
            </a:pPr>
            <a:r>
              <a:rPr lang="en-US" sz="2340" b="1" dirty="0">
                <a:ln w="3175">
                  <a:solidFill>
                    <a:srgbClr val="000000"/>
                  </a:solidFill>
                </a:ln>
                <a:solidFill>
                  <a:srgbClr val="FFFFFF"/>
                </a:solidFill>
                <a:latin typeface="Arial"/>
              </a:rPr>
              <a:t>It’s a tough question, I know.  Stay with me here, </a:t>
            </a:r>
          </a:p>
          <a:p>
            <a:pPr>
              <a:lnSpc>
                <a:spcPts val="2520"/>
              </a:lnSpc>
            </a:pPr>
            <a:r>
              <a:rPr lang="en-US" sz="2340" b="1" dirty="0">
                <a:ln w="3175">
                  <a:solidFill>
                    <a:srgbClr val="000000"/>
                  </a:solidFill>
                </a:ln>
                <a:solidFill>
                  <a:srgbClr val="FFFFFF"/>
                </a:solidFill>
                <a:latin typeface="Arial"/>
              </a:rPr>
              <a:t>you’re about to learn the correct answer: </a:t>
            </a:r>
            <a:r>
              <a:rPr lang="en-US" sz="2520" b="1" dirty="0">
                <a:ln w="3175">
                  <a:solidFill>
                    <a:srgbClr val="000000"/>
                  </a:solidFill>
                </a:ln>
                <a:solidFill>
                  <a:srgbClr val="FFFFFF"/>
                </a:solidFill>
                <a:latin typeface="Arial"/>
              </a:rPr>
              <a:t>God’s answer!</a:t>
            </a:r>
            <a:endParaRPr lang="en-US" sz="2160" b="1" dirty="0">
              <a:ln w="3175">
                <a:solidFill>
                  <a:srgbClr val="000000"/>
                </a:solidFill>
              </a:ln>
              <a:solidFill>
                <a:srgbClr val="FFFFFF"/>
              </a:solidFill>
              <a:latin typeface="Arial"/>
            </a:endParaRPr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1059" y="-12710"/>
            <a:ext cx="8227483" cy="734144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/>
          <a:lstStyle/>
          <a:p>
            <a:endParaRPr lang="en-US" sz="7198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18585" y="315405"/>
            <a:ext cx="2056871" cy="32910"/>
          </a:xfrm>
          <a:prstGeom prst="rect">
            <a:avLst/>
          </a:prstGeom>
          <a:solidFill>
            <a:schemeClr val="tx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198" dirty="0">
              <a:solidFill>
                <a:srgbClr val="FFFF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483" y="22035"/>
            <a:ext cx="8227483" cy="692497"/>
          </a:xfrm>
          <a:prstGeom prst="rect">
            <a:avLst/>
          </a:prstGeom>
          <a:noFill/>
        </p:spPr>
        <p:txBody>
          <a:bodyPr wrap="square" lIns="32910" tIns="0" rIns="16455" bIns="0" rtlCol="0">
            <a:spAutoFit/>
          </a:bodyPr>
          <a:lstStyle/>
          <a:p>
            <a:pPr>
              <a:lnSpc>
                <a:spcPts val="2700"/>
              </a:lnSpc>
              <a:tabLst>
                <a:tab pos="2262615" algn="l"/>
              </a:tabLst>
            </a:pPr>
            <a:r>
              <a:rPr lang="en-US" sz="2610" spc="-90" dirty="0">
                <a:solidFill>
                  <a:prstClr val="black"/>
                </a:solidFill>
              </a:rPr>
              <a:t>If an </a:t>
            </a:r>
            <a:r>
              <a:rPr lang="en-US" sz="2610" b="1" spc="-90" dirty="0">
                <a:ln w="6350"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Almighty God</a:t>
            </a:r>
            <a:r>
              <a:rPr lang="en-US" sz="2610" spc="-90" dirty="0">
                <a:solidFill>
                  <a:prstClr val="black"/>
                </a:solidFill>
              </a:rPr>
              <a:t> decides, for whatever reason, to put you in Hell, you won’t be able to stop Him. So, you should...</a:t>
            </a:r>
          </a:p>
        </p:txBody>
      </p:sp>
    </p:spTree>
    <p:extLst>
      <p:ext uri="{BB962C8B-B14F-4D97-AF65-F5344CB8AC3E}">
        <p14:creationId xmlns:p14="http://schemas.microsoft.com/office/powerpoint/2010/main" val="1113532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"/>
          <p:cNvSpPr>
            <a:spLocks noChangeArrowheads="1"/>
          </p:cNvSpPr>
          <p:nvPr/>
        </p:nvSpPr>
        <p:spPr bwMode="auto">
          <a:xfrm>
            <a:off x="1059" y="4457617"/>
            <a:ext cx="8227483" cy="477193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 lIns="0" tIns="0" rIns="0" bIns="115185" anchor="ctr" anchorCtr="0"/>
          <a:lstStyle/>
          <a:p>
            <a:pPr algn="ctr" defTabSz="751349">
              <a:tabLst>
                <a:tab pos="517088" algn="l"/>
              </a:tabLst>
            </a:pPr>
            <a:endParaRPr lang="en-US" sz="3060" spc="-90" dirty="0">
              <a:solidFill>
                <a:prstClr val="black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371423" y="4798653"/>
            <a:ext cx="1267032" cy="32910"/>
          </a:xfrm>
          <a:prstGeom prst="rect">
            <a:avLst/>
          </a:prstGeom>
          <a:solidFill>
            <a:schemeClr val="tx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198" dirty="0"/>
          </a:p>
        </p:txBody>
      </p:sp>
      <p:sp>
        <p:nvSpPr>
          <p:cNvPr id="21" name="Rectangle 3"/>
          <p:cNvSpPr>
            <a:spLocks noChangeArrowheads="1"/>
          </p:cNvSpPr>
          <p:nvPr/>
        </p:nvSpPr>
        <p:spPr bwMode="auto">
          <a:xfrm>
            <a:off x="1059" y="317"/>
            <a:ext cx="8227483" cy="471367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/>
          <a:lstStyle/>
          <a:p>
            <a:endParaRPr lang="en-US" sz="7198" dirty="0">
              <a:solidFill>
                <a:prstClr val="black"/>
              </a:solidFill>
            </a:endParaRPr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1059" y="462758"/>
            <a:ext cx="8227483" cy="1478773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defTabSz="751349"/>
            <a:endParaRPr lang="en-US" sz="1620" dirty="0">
              <a:solidFill>
                <a:prstClr val="white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28083" y="861423"/>
            <a:ext cx="1184758" cy="49365"/>
          </a:xfrm>
          <a:prstGeom prst="rect">
            <a:avLst/>
          </a:prstGeom>
          <a:solidFill>
            <a:schemeClr val="tx1"/>
          </a:solidFill>
          <a:ln w="6350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198" dirty="0"/>
          </a:p>
        </p:txBody>
      </p:sp>
      <p:sp>
        <p:nvSpPr>
          <p:cNvPr id="23" name="Text Box 13"/>
          <p:cNvSpPr txBox="1">
            <a:spLocks noChangeArrowheads="1"/>
          </p:cNvSpPr>
          <p:nvPr/>
        </p:nvSpPr>
        <p:spPr bwMode="auto">
          <a:xfrm>
            <a:off x="1246041" y="2280057"/>
            <a:ext cx="1716496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800" spc="-40">
                <a:solidFill>
                  <a:srgbClr val="FFFF66"/>
                </a:solidFill>
              </a:defRPr>
            </a:lvl1pPr>
          </a:lstStyle>
          <a:p>
            <a:r>
              <a:rPr lang="en-US" sz="1440" i="1" dirty="0">
                <a:solidFill>
                  <a:schemeClr val="bg1"/>
                </a:solidFill>
              </a:rPr>
              <a:t>I gave lots to charity</a:t>
            </a:r>
          </a:p>
        </p:txBody>
      </p:sp>
      <p:sp>
        <p:nvSpPr>
          <p:cNvPr id="24" name="Text Box 14"/>
          <p:cNvSpPr txBox="1">
            <a:spLocks noChangeArrowheads="1"/>
          </p:cNvSpPr>
          <p:nvPr/>
        </p:nvSpPr>
        <p:spPr bwMode="auto">
          <a:xfrm>
            <a:off x="16997" y="1943738"/>
            <a:ext cx="1768497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751349"/>
            <a:r>
              <a:rPr lang="en-US" sz="1440" i="1" spc="-72" dirty="0">
                <a:solidFill>
                  <a:srgbClr val="191919"/>
                </a:solidFill>
              </a:rPr>
              <a:t>I loved my fellow man</a:t>
            </a:r>
          </a:p>
        </p:txBody>
      </p:sp>
      <p:sp>
        <p:nvSpPr>
          <p:cNvPr id="25" name="Text Box 15"/>
          <p:cNvSpPr txBox="1">
            <a:spLocks noChangeArrowheads="1"/>
          </p:cNvSpPr>
          <p:nvPr/>
        </p:nvSpPr>
        <p:spPr bwMode="auto">
          <a:xfrm>
            <a:off x="5650692" y="3329450"/>
            <a:ext cx="2522485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800" spc="-40">
                <a:solidFill>
                  <a:srgbClr val="FFFF66"/>
                </a:solidFill>
              </a:defRPr>
            </a:lvl1pPr>
          </a:lstStyle>
          <a:p>
            <a:r>
              <a:rPr lang="en-US" sz="1440" i="1" dirty="0">
                <a:solidFill>
                  <a:schemeClr val="bg1"/>
                </a:solidFill>
              </a:rPr>
              <a:t>I fought for equality and justice</a:t>
            </a:r>
          </a:p>
        </p:txBody>
      </p:sp>
      <p:sp>
        <p:nvSpPr>
          <p:cNvPr id="26" name="Text Box 16"/>
          <p:cNvSpPr txBox="1">
            <a:spLocks noChangeArrowheads="1"/>
          </p:cNvSpPr>
          <p:nvPr/>
        </p:nvSpPr>
        <p:spPr bwMode="auto">
          <a:xfrm>
            <a:off x="49849" y="3315070"/>
            <a:ext cx="1955022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800" spc="-40">
                <a:solidFill>
                  <a:srgbClr val="FFFF66"/>
                </a:solidFill>
              </a:defRPr>
            </a:lvl1pPr>
          </a:lstStyle>
          <a:p>
            <a:r>
              <a:rPr lang="en-US" sz="1440" i="1" dirty="0">
                <a:solidFill>
                  <a:schemeClr val="bg1"/>
                </a:solidFill>
              </a:rPr>
              <a:t>I adopted poor children</a:t>
            </a:r>
          </a:p>
        </p:txBody>
      </p:sp>
      <p:sp>
        <p:nvSpPr>
          <p:cNvPr id="27" name="Text Box 17"/>
          <p:cNvSpPr txBox="1">
            <a:spLocks noChangeArrowheads="1"/>
          </p:cNvSpPr>
          <p:nvPr/>
        </p:nvSpPr>
        <p:spPr bwMode="auto">
          <a:xfrm>
            <a:off x="2271770" y="1849196"/>
            <a:ext cx="3202415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751349"/>
            <a:r>
              <a:rPr lang="en-US" sz="2700" b="1" spc="-72" dirty="0">
                <a:ln w="9525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“I was pretty good”</a:t>
            </a:r>
          </a:p>
        </p:txBody>
      </p:sp>
      <p:sp>
        <p:nvSpPr>
          <p:cNvPr id="28" name="Text Box 18"/>
          <p:cNvSpPr txBox="1">
            <a:spLocks noChangeArrowheads="1"/>
          </p:cNvSpPr>
          <p:nvPr/>
        </p:nvSpPr>
        <p:spPr bwMode="auto">
          <a:xfrm>
            <a:off x="2084493" y="3220277"/>
            <a:ext cx="3481723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1600" b="1" spc="-40">
                <a:ln w="9525">
                  <a:solidFill>
                    <a:schemeClr val="bg1"/>
                  </a:solidFill>
                </a:ln>
                <a:solidFill>
                  <a:srgbClr val="FFFF66"/>
                </a:solidFill>
              </a:defRPr>
            </a:lvl1pPr>
          </a:lstStyle>
          <a:p>
            <a:pPr algn="ctr"/>
            <a:r>
              <a:rPr lang="en-US" sz="2700" dirty="0">
                <a:solidFill>
                  <a:schemeClr val="tx1"/>
                </a:solidFill>
              </a:rPr>
              <a:t>“I believed in Jesus”</a:t>
            </a:r>
          </a:p>
        </p:txBody>
      </p:sp>
      <p:sp>
        <p:nvSpPr>
          <p:cNvPr id="29" name="Text Box 20"/>
          <p:cNvSpPr txBox="1">
            <a:spLocks noChangeArrowheads="1"/>
          </p:cNvSpPr>
          <p:nvPr/>
        </p:nvSpPr>
        <p:spPr bwMode="auto">
          <a:xfrm>
            <a:off x="2154148" y="2534736"/>
            <a:ext cx="3817712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1600" b="1" spc="-40">
                <a:ln w="9525">
                  <a:solidFill>
                    <a:schemeClr val="bg1"/>
                  </a:solidFill>
                </a:ln>
                <a:solidFill>
                  <a:srgbClr val="FFFF66"/>
                </a:solidFill>
              </a:defRPr>
            </a:lvl1pPr>
          </a:lstStyle>
          <a:p>
            <a:pPr algn="ctr"/>
            <a:r>
              <a:rPr lang="en-US" sz="2700" dirty="0">
                <a:solidFill>
                  <a:schemeClr val="tx1"/>
                </a:solidFill>
              </a:rPr>
              <a:t>“I never killed anyone”</a:t>
            </a:r>
          </a:p>
        </p:txBody>
      </p:sp>
      <p:sp>
        <p:nvSpPr>
          <p:cNvPr id="30" name="Text Box 23"/>
          <p:cNvSpPr txBox="1">
            <a:spLocks noChangeArrowheads="1"/>
          </p:cNvSpPr>
          <p:nvPr/>
        </p:nvSpPr>
        <p:spPr bwMode="auto">
          <a:xfrm>
            <a:off x="4937550" y="3690732"/>
            <a:ext cx="3046347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800" spc="-40">
                <a:solidFill>
                  <a:srgbClr val="FFFF66"/>
                </a:solidFill>
              </a:defRPr>
            </a:lvl1pPr>
          </a:lstStyle>
          <a:p>
            <a:r>
              <a:rPr lang="en-US" sz="1440" i="1" dirty="0">
                <a:solidFill>
                  <a:schemeClr val="bg1"/>
                </a:solidFill>
              </a:rPr>
              <a:t>I did everything my religion told me to</a:t>
            </a:r>
          </a:p>
        </p:txBody>
      </p:sp>
      <p:sp>
        <p:nvSpPr>
          <p:cNvPr id="31" name="Text Box 23"/>
          <p:cNvSpPr txBox="1">
            <a:spLocks noChangeArrowheads="1"/>
          </p:cNvSpPr>
          <p:nvPr/>
        </p:nvSpPr>
        <p:spPr bwMode="auto">
          <a:xfrm>
            <a:off x="1183261" y="3915796"/>
            <a:ext cx="6264965" cy="480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751349"/>
            <a:r>
              <a:rPr lang="en-US" sz="2340" b="1" dirty="0">
                <a:ln w="9525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“</a:t>
            </a:r>
            <a:r>
              <a:rPr lang="en-US" sz="2520" b="1" dirty="0">
                <a:ln w="9525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I went to church</a:t>
            </a:r>
            <a:r>
              <a:rPr lang="en-US" sz="2340" b="1" dirty="0">
                <a:ln w="9525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” … </a:t>
            </a:r>
            <a:r>
              <a:rPr lang="en-US" sz="2520" b="1" dirty="0">
                <a:ln w="9525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blah, blah, blah</a:t>
            </a:r>
            <a:endParaRPr lang="en-US" sz="2520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14917" y="-33943"/>
            <a:ext cx="8227483" cy="514277"/>
          </a:xfrm>
          <a:prstGeom prst="rect">
            <a:avLst/>
          </a:prstGeom>
          <a:noFill/>
        </p:spPr>
        <p:txBody>
          <a:bodyPr wrap="square" lIns="49365" tIns="65819" rIns="16455" rtlCol="0">
            <a:spAutoFit/>
          </a:bodyPr>
          <a:lstStyle/>
          <a:p>
            <a:r>
              <a:rPr lang="en-US" sz="2610" spc="-162" dirty="0">
                <a:solidFill>
                  <a:prstClr val="black"/>
                </a:solidFill>
              </a:rPr>
              <a:t>Many</a:t>
            </a:r>
            <a:r>
              <a:rPr lang="en-US" sz="2340" spc="-162" dirty="0">
                <a:solidFill>
                  <a:prstClr val="black"/>
                </a:solidFill>
              </a:rPr>
              <a:t> </a:t>
            </a:r>
            <a:r>
              <a:rPr lang="en-US" sz="2610" spc="-162" dirty="0">
                <a:solidFill>
                  <a:prstClr val="black"/>
                </a:solidFill>
              </a:rPr>
              <a:t>will</a:t>
            </a:r>
            <a:r>
              <a:rPr lang="en-US" sz="2340" spc="-162" dirty="0">
                <a:solidFill>
                  <a:prstClr val="black"/>
                </a:solidFill>
              </a:rPr>
              <a:t> </a:t>
            </a:r>
            <a:r>
              <a:rPr lang="en-US" sz="2610" spc="-162" dirty="0">
                <a:solidFill>
                  <a:prstClr val="black"/>
                </a:solidFill>
              </a:rPr>
              <a:t>beg</a:t>
            </a:r>
            <a:r>
              <a:rPr lang="en-US" sz="2340" spc="-162" dirty="0">
                <a:solidFill>
                  <a:prstClr val="black"/>
                </a:solidFill>
              </a:rPr>
              <a:t> </a:t>
            </a:r>
            <a:r>
              <a:rPr lang="en-US" sz="2610" spc="-162" dirty="0">
                <a:solidFill>
                  <a:prstClr val="black"/>
                </a:solidFill>
              </a:rPr>
              <a:t>and</a:t>
            </a:r>
            <a:r>
              <a:rPr lang="en-US" sz="2340" spc="-162" dirty="0">
                <a:solidFill>
                  <a:prstClr val="black"/>
                </a:solidFill>
              </a:rPr>
              <a:t> </a:t>
            </a:r>
            <a:r>
              <a:rPr lang="en-US" sz="2610" spc="-162" dirty="0">
                <a:solidFill>
                  <a:prstClr val="black"/>
                </a:solidFill>
              </a:rPr>
              <a:t>plead</a:t>
            </a:r>
            <a:r>
              <a:rPr lang="en-US" sz="2340" spc="-162" dirty="0">
                <a:solidFill>
                  <a:prstClr val="black"/>
                </a:solidFill>
              </a:rPr>
              <a:t> </a:t>
            </a:r>
            <a:r>
              <a:rPr lang="en-US" sz="2610" spc="-162" dirty="0">
                <a:solidFill>
                  <a:prstClr val="black"/>
                </a:solidFill>
              </a:rPr>
              <a:t>with</a:t>
            </a:r>
            <a:r>
              <a:rPr lang="en-US" sz="2340" spc="-162" dirty="0">
                <a:solidFill>
                  <a:prstClr val="black"/>
                </a:solidFill>
              </a:rPr>
              <a:t> </a:t>
            </a:r>
            <a:r>
              <a:rPr lang="en-US" sz="2610" spc="-162" dirty="0">
                <a:solidFill>
                  <a:prstClr val="black"/>
                </a:solidFill>
              </a:rPr>
              <a:t>God</a:t>
            </a:r>
            <a:r>
              <a:rPr lang="en-US" sz="2340" spc="-162" dirty="0">
                <a:solidFill>
                  <a:prstClr val="black"/>
                </a:solidFill>
              </a:rPr>
              <a:t> </a:t>
            </a:r>
            <a:r>
              <a:rPr lang="en-US" sz="2610" spc="-162" dirty="0">
                <a:solidFill>
                  <a:prstClr val="black"/>
                </a:solidFill>
              </a:rPr>
              <a:t>on</a:t>
            </a:r>
            <a:r>
              <a:rPr lang="en-US" sz="2340" spc="-162" dirty="0">
                <a:solidFill>
                  <a:prstClr val="black"/>
                </a:solidFill>
              </a:rPr>
              <a:t> </a:t>
            </a:r>
            <a:r>
              <a:rPr lang="en-US" sz="2610" spc="-162" dirty="0">
                <a:solidFill>
                  <a:prstClr val="black"/>
                </a:solidFill>
              </a:rPr>
              <a:t>Judgment</a:t>
            </a:r>
            <a:r>
              <a:rPr lang="en-US" sz="2340" spc="-162" dirty="0">
                <a:solidFill>
                  <a:prstClr val="black"/>
                </a:solidFill>
              </a:rPr>
              <a:t> </a:t>
            </a:r>
            <a:r>
              <a:rPr lang="en-US" sz="2610" spc="-162" dirty="0">
                <a:solidFill>
                  <a:prstClr val="black"/>
                </a:solidFill>
              </a:rPr>
              <a:t>Day</a:t>
            </a:r>
            <a:r>
              <a:rPr lang="en-US" sz="2340" spc="-162" dirty="0">
                <a:solidFill>
                  <a:prstClr val="black"/>
                </a:solidFill>
              </a:rPr>
              <a:t>. </a:t>
            </a:r>
            <a:r>
              <a:rPr lang="en-US" sz="2610" spc="-162" dirty="0">
                <a:solidFill>
                  <a:prstClr val="black"/>
                </a:solidFill>
              </a:rPr>
              <a:t>Jesus</a:t>
            </a:r>
            <a:r>
              <a:rPr lang="en-US" sz="2340" spc="-162" dirty="0">
                <a:solidFill>
                  <a:prstClr val="black"/>
                </a:solidFill>
              </a:rPr>
              <a:t> </a:t>
            </a:r>
            <a:r>
              <a:rPr lang="en-US" sz="2610" spc="-162" dirty="0">
                <a:solidFill>
                  <a:prstClr val="black"/>
                </a:solidFill>
              </a:rPr>
              <a:t>said</a:t>
            </a:r>
            <a:r>
              <a:rPr lang="en-US" sz="2340" spc="-162" dirty="0">
                <a:solidFill>
                  <a:prstClr val="black"/>
                </a:solidFill>
              </a:rPr>
              <a:t>:</a:t>
            </a:r>
          </a:p>
        </p:txBody>
      </p:sp>
      <p:sp>
        <p:nvSpPr>
          <p:cNvPr id="20" name="Text Box 23"/>
          <p:cNvSpPr txBox="1">
            <a:spLocks noChangeArrowheads="1"/>
          </p:cNvSpPr>
          <p:nvPr/>
        </p:nvSpPr>
        <p:spPr bwMode="auto">
          <a:xfrm>
            <a:off x="1076836" y="2959389"/>
            <a:ext cx="2433358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800" spc="-40">
                <a:solidFill>
                  <a:srgbClr val="FFFF66"/>
                </a:solidFill>
              </a:defRPr>
            </a:lvl1pPr>
          </a:lstStyle>
          <a:p>
            <a:r>
              <a:rPr lang="en-US" sz="1440" i="1" dirty="0">
                <a:solidFill>
                  <a:schemeClr val="bg1"/>
                </a:solidFill>
              </a:rPr>
              <a:t>I kept the 10 commandments</a:t>
            </a:r>
          </a:p>
        </p:txBody>
      </p:sp>
      <p:sp>
        <p:nvSpPr>
          <p:cNvPr id="22" name="Text Box 23"/>
          <p:cNvSpPr txBox="1">
            <a:spLocks noChangeArrowheads="1"/>
          </p:cNvSpPr>
          <p:nvPr/>
        </p:nvSpPr>
        <p:spPr bwMode="auto">
          <a:xfrm>
            <a:off x="796613" y="3666827"/>
            <a:ext cx="2121093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800" spc="-40">
                <a:solidFill>
                  <a:srgbClr val="FFFF66"/>
                </a:solidFill>
              </a:defRPr>
            </a:lvl1pPr>
          </a:lstStyle>
          <a:p>
            <a:r>
              <a:rPr lang="en-US" sz="1440" i="1" dirty="0">
                <a:solidFill>
                  <a:schemeClr val="bg1"/>
                </a:solidFill>
              </a:rPr>
              <a:t>I asked you into my heart</a:t>
            </a:r>
          </a:p>
        </p:txBody>
      </p:sp>
      <p:sp>
        <p:nvSpPr>
          <p:cNvPr id="32" name="Text Box 23"/>
          <p:cNvSpPr txBox="1">
            <a:spLocks noChangeArrowheads="1"/>
          </p:cNvSpPr>
          <p:nvPr/>
        </p:nvSpPr>
        <p:spPr bwMode="auto">
          <a:xfrm>
            <a:off x="6034547" y="2626850"/>
            <a:ext cx="2127185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800" spc="-40">
                <a:solidFill>
                  <a:srgbClr val="FFFF66"/>
                </a:solidFill>
              </a:defRPr>
            </a:lvl1pPr>
          </a:lstStyle>
          <a:p>
            <a:r>
              <a:rPr lang="en-US" sz="1440" i="1" dirty="0">
                <a:solidFill>
                  <a:schemeClr val="bg1"/>
                </a:solidFill>
              </a:rPr>
              <a:t>All religions are the same</a:t>
            </a:r>
          </a:p>
        </p:txBody>
      </p:sp>
      <p:sp>
        <p:nvSpPr>
          <p:cNvPr id="35" name="Text Box 23"/>
          <p:cNvSpPr txBox="1">
            <a:spLocks noChangeArrowheads="1"/>
          </p:cNvSpPr>
          <p:nvPr/>
        </p:nvSpPr>
        <p:spPr bwMode="auto">
          <a:xfrm>
            <a:off x="111293" y="2613839"/>
            <a:ext cx="2104743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800" spc="-40">
                <a:solidFill>
                  <a:srgbClr val="FFFF66"/>
                </a:solidFill>
              </a:defRPr>
            </a:lvl1pPr>
          </a:lstStyle>
          <a:p>
            <a:r>
              <a:rPr lang="en-US" sz="1440" i="1" dirty="0">
                <a:solidFill>
                  <a:schemeClr val="bg1"/>
                </a:solidFill>
              </a:rPr>
              <a:t>I followed the golden rule</a:t>
            </a:r>
          </a:p>
        </p:txBody>
      </p:sp>
      <p:sp>
        <p:nvSpPr>
          <p:cNvPr id="36" name="Text Box 23"/>
          <p:cNvSpPr txBox="1">
            <a:spLocks noChangeArrowheads="1"/>
          </p:cNvSpPr>
          <p:nvPr/>
        </p:nvSpPr>
        <p:spPr bwMode="auto">
          <a:xfrm>
            <a:off x="6781145" y="4029260"/>
            <a:ext cx="1508372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defTabSz="417513">
              <a:defRPr sz="800" spc="-40">
                <a:solidFill>
                  <a:srgbClr val="FFFF66"/>
                </a:solidFill>
              </a:defRPr>
            </a:lvl1pPr>
          </a:lstStyle>
          <a:p>
            <a:r>
              <a:rPr lang="en-US" sz="1440" i="1" dirty="0">
                <a:solidFill>
                  <a:schemeClr val="bg1"/>
                </a:solidFill>
              </a:rPr>
              <a:t>I am an atheist</a:t>
            </a:r>
          </a:p>
        </p:txBody>
      </p:sp>
      <p:sp>
        <p:nvSpPr>
          <p:cNvPr id="37" name="Text Box 13"/>
          <p:cNvSpPr txBox="1">
            <a:spLocks noChangeArrowheads="1"/>
          </p:cNvSpPr>
          <p:nvPr/>
        </p:nvSpPr>
        <p:spPr bwMode="auto">
          <a:xfrm>
            <a:off x="541" y="4034793"/>
            <a:ext cx="1355179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800" spc="-40">
                <a:solidFill>
                  <a:srgbClr val="FFFF66"/>
                </a:solidFill>
              </a:defRPr>
            </a:lvl1pPr>
          </a:lstStyle>
          <a:p>
            <a:r>
              <a:rPr lang="en-US" sz="1440" i="1" dirty="0">
                <a:solidFill>
                  <a:schemeClr val="bg1"/>
                </a:solidFill>
              </a:rPr>
              <a:t>I was a deacon</a:t>
            </a:r>
          </a:p>
        </p:txBody>
      </p:sp>
      <p:sp>
        <p:nvSpPr>
          <p:cNvPr id="38" name="Text Box 13"/>
          <p:cNvSpPr txBox="1">
            <a:spLocks noChangeArrowheads="1"/>
          </p:cNvSpPr>
          <p:nvPr/>
        </p:nvSpPr>
        <p:spPr bwMode="auto">
          <a:xfrm>
            <a:off x="6720171" y="2265384"/>
            <a:ext cx="1294265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800" spc="-40">
                <a:solidFill>
                  <a:srgbClr val="FFFF66"/>
                </a:solidFill>
              </a:defRPr>
            </a:lvl1pPr>
          </a:lstStyle>
          <a:p>
            <a:r>
              <a:rPr lang="en-US" sz="1440" i="1" dirty="0">
                <a:solidFill>
                  <a:schemeClr val="bg1"/>
                </a:solidFill>
              </a:rPr>
              <a:t>I was baptized</a:t>
            </a:r>
          </a:p>
        </p:txBody>
      </p:sp>
      <p:sp>
        <p:nvSpPr>
          <p:cNvPr id="39" name="Text Box 13"/>
          <p:cNvSpPr txBox="1">
            <a:spLocks noChangeArrowheads="1"/>
          </p:cNvSpPr>
          <p:nvPr/>
        </p:nvSpPr>
        <p:spPr bwMode="auto">
          <a:xfrm>
            <a:off x="5539395" y="1920064"/>
            <a:ext cx="1982594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800" spc="-40">
                <a:solidFill>
                  <a:srgbClr val="FFFF66"/>
                </a:solidFill>
              </a:defRPr>
            </a:lvl1pPr>
          </a:lstStyle>
          <a:p>
            <a:r>
              <a:rPr lang="en-US" sz="1440" i="1" dirty="0">
                <a:solidFill>
                  <a:schemeClr val="bg1"/>
                </a:solidFill>
              </a:rPr>
              <a:t>I taught Sunday School</a:t>
            </a:r>
          </a:p>
        </p:txBody>
      </p:sp>
      <p:sp>
        <p:nvSpPr>
          <p:cNvPr id="40" name="Text Box 13"/>
          <p:cNvSpPr txBox="1">
            <a:spLocks noChangeArrowheads="1"/>
          </p:cNvSpPr>
          <p:nvPr/>
        </p:nvSpPr>
        <p:spPr bwMode="auto">
          <a:xfrm>
            <a:off x="4663300" y="2315501"/>
            <a:ext cx="1791196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800" spc="-40">
                <a:solidFill>
                  <a:srgbClr val="FFFF66"/>
                </a:solidFill>
              </a:defRPr>
            </a:lvl1pPr>
          </a:lstStyle>
          <a:p>
            <a:r>
              <a:rPr lang="en-US" sz="1440" i="1" dirty="0">
                <a:solidFill>
                  <a:schemeClr val="bg1"/>
                </a:solidFill>
              </a:rPr>
              <a:t>My dad was a pastor</a:t>
            </a:r>
          </a:p>
        </p:txBody>
      </p:sp>
      <p:sp>
        <p:nvSpPr>
          <p:cNvPr id="41" name="Text Box 13"/>
          <p:cNvSpPr txBox="1">
            <a:spLocks noChangeArrowheads="1"/>
          </p:cNvSpPr>
          <p:nvPr/>
        </p:nvSpPr>
        <p:spPr bwMode="auto">
          <a:xfrm>
            <a:off x="4937549" y="2970492"/>
            <a:ext cx="3073918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800" spc="-40">
                <a:solidFill>
                  <a:srgbClr val="FFFF66"/>
                </a:solidFill>
              </a:defRPr>
            </a:lvl1pPr>
          </a:lstStyle>
          <a:p>
            <a:r>
              <a:rPr lang="en-US" sz="1440" i="1" dirty="0">
                <a:solidFill>
                  <a:schemeClr val="bg1"/>
                </a:solidFill>
              </a:rPr>
              <a:t>I built churches, houses and hospitals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653654" y="4797695"/>
            <a:ext cx="1826501" cy="32910"/>
          </a:xfrm>
          <a:prstGeom prst="rect">
            <a:avLst/>
          </a:prstGeom>
          <a:solidFill>
            <a:schemeClr val="tx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198" dirty="0"/>
          </a:p>
        </p:txBody>
      </p:sp>
      <p:sp>
        <p:nvSpPr>
          <p:cNvPr id="46083" name="TextBox 7"/>
          <p:cNvSpPr txBox="1">
            <a:spLocks noChangeArrowheads="1"/>
          </p:cNvSpPr>
          <p:nvPr/>
        </p:nvSpPr>
        <p:spPr bwMode="auto">
          <a:xfrm>
            <a:off x="111292" y="471600"/>
            <a:ext cx="8117251" cy="1461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ts val="3780"/>
              </a:lnSpc>
            </a:pPr>
            <a:r>
              <a:rPr lang="en-US" sz="3780" b="1" dirty="0">
                <a:ln>
                  <a:solidFill>
                    <a:srgbClr val="404040"/>
                  </a:solidFill>
                </a:ln>
                <a:solidFill>
                  <a:schemeClr val="tx1"/>
                </a:solidFill>
              </a:rPr>
              <a:t>Many</a:t>
            </a:r>
            <a:r>
              <a:rPr lang="en-US" sz="3600" dirty="0">
                <a:solidFill>
                  <a:schemeClr val="tx1"/>
                </a:solidFill>
              </a:rPr>
              <a:t> will say </a:t>
            </a:r>
            <a:r>
              <a:rPr lang="en-US" sz="3600" spc="-90" dirty="0">
                <a:solidFill>
                  <a:schemeClr val="tx1"/>
                </a:solidFill>
              </a:rPr>
              <a:t>to me in that day, </a:t>
            </a:r>
          </a:p>
          <a:p>
            <a:pPr>
              <a:lnSpc>
                <a:spcPts val="3780"/>
              </a:lnSpc>
            </a:pPr>
            <a:r>
              <a:rPr lang="en-US" sz="3600" spc="-90" dirty="0">
                <a:solidFill>
                  <a:schemeClr val="tx1"/>
                </a:solidFill>
              </a:rPr>
              <a:t>Lord, Lord, have we not </a:t>
            </a:r>
            <a:r>
              <a:rPr lang="en-US" sz="2520" spc="-9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…</a:t>
            </a:r>
            <a:r>
              <a:rPr lang="en-US" sz="3600" spc="-90" dirty="0">
                <a:solidFill>
                  <a:schemeClr val="tx1"/>
                </a:solidFill>
              </a:rPr>
              <a:t> </a:t>
            </a:r>
            <a:r>
              <a:rPr lang="en-US" sz="3600" spc="-162" dirty="0">
                <a:solidFill>
                  <a:schemeClr val="tx1"/>
                </a:solidFill>
              </a:rPr>
              <a:t>in thy name </a:t>
            </a:r>
          </a:p>
          <a:p>
            <a:pPr>
              <a:lnSpc>
                <a:spcPts val="3780"/>
              </a:lnSpc>
            </a:pPr>
            <a:r>
              <a:rPr lang="en-US" sz="3600" spc="-162" dirty="0">
                <a:solidFill>
                  <a:schemeClr val="tx1"/>
                </a:solidFill>
              </a:rPr>
              <a:t>done many wonderful </a:t>
            </a:r>
            <a:r>
              <a:rPr lang="en-US" sz="3600" b="1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0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works</a:t>
            </a:r>
            <a:r>
              <a:rPr lang="en-US" sz="3600" dirty="0">
                <a:solidFill>
                  <a:schemeClr val="tx1"/>
                </a:solidFill>
              </a:rPr>
              <a:t>?</a:t>
            </a:r>
            <a:endParaRPr lang="en-US" sz="3600" dirty="0">
              <a:solidFill>
                <a:srgbClr val="FFFF66"/>
              </a:solidFill>
            </a:endParaRPr>
          </a:p>
        </p:txBody>
      </p:sp>
      <p:sp>
        <p:nvSpPr>
          <p:cNvPr id="50" name="Rectangle 3">
            <a:extLst>
              <a:ext uri="{FF2B5EF4-FFF2-40B4-BE49-F238E27FC236}">
                <a16:creationId xmlns:a16="http://schemas.microsoft.com/office/drawing/2014/main" id="{BD3C15C4-581A-41A6-A1EA-B56829B627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8339" y="4452801"/>
            <a:ext cx="8227483" cy="477193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0" tIns="0" rIns="0" bIns="115185" anchor="ctr" anchorCtr="0"/>
          <a:lstStyle/>
          <a:p>
            <a:pPr algn="ctr" defTabSz="751349">
              <a:tabLst>
                <a:tab pos="517088" algn="l"/>
              </a:tabLst>
            </a:pPr>
            <a:r>
              <a:rPr lang="en-US" sz="3060" spc="-90" dirty="0">
                <a:solidFill>
                  <a:prstClr val="black"/>
                </a:solidFill>
              </a:rPr>
              <a:t>How </a:t>
            </a:r>
            <a:r>
              <a:rPr lang="en-US" sz="3060" b="1" spc="-90" dirty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exactly</a:t>
            </a:r>
            <a:r>
              <a:rPr lang="en-US" sz="3060" spc="-90" dirty="0">
                <a:solidFill>
                  <a:prstClr val="black"/>
                </a:solidFill>
              </a:rPr>
              <a:t> will Jesus answer </a:t>
            </a:r>
            <a:r>
              <a:rPr lang="en-US" sz="3060" b="1" spc="-90" dirty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every time</a:t>
            </a:r>
            <a:r>
              <a:rPr lang="en-US" sz="3060" spc="-90" dirty="0">
                <a:solidFill>
                  <a:prstClr val="black"/>
                </a:solidFill>
              </a:rPr>
              <a:t>?</a:t>
            </a:r>
          </a:p>
        </p:txBody>
      </p:sp>
      <p:sp>
        <p:nvSpPr>
          <p:cNvPr id="51" name="Rectangle 6">
            <a:extLst>
              <a:ext uri="{FF2B5EF4-FFF2-40B4-BE49-F238E27FC236}">
                <a16:creationId xmlns:a16="http://schemas.microsoft.com/office/drawing/2014/main" id="{A319450D-97E4-4662-A0F9-C713EFB328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8117" y="1662681"/>
            <a:ext cx="1107676" cy="221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751349"/>
            <a:r>
              <a:rPr lang="en-US" sz="1440" dirty="0">
                <a:solidFill>
                  <a:srgbClr val="5968B0"/>
                </a:solidFill>
              </a:rPr>
              <a:t>Matthew 7:22</a:t>
            </a:r>
          </a:p>
        </p:txBody>
      </p:sp>
    </p:spTree>
    <p:extLst>
      <p:ext uri="{BB962C8B-B14F-4D97-AF65-F5344CB8AC3E}">
        <p14:creationId xmlns:p14="http://schemas.microsoft.com/office/powerpoint/2010/main" val="9459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0" y="449138"/>
            <a:ext cx="8222159" cy="11582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4550" rtlCol="0" anchor="ctr"/>
          <a:lstStyle/>
          <a:p>
            <a:pPr algn="ctr"/>
            <a:endParaRPr lang="en-US" sz="7198" dirty="0">
              <a:solidFill>
                <a:srgbClr val="FFFFFF"/>
              </a:solidFill>
            </a:endParaRPr>
          </a:p>
        </p:txBody>
      </p:sp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6847136" y="625751"/>
            <a:ext cx="1317668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spAutoFit/>
          </a:bodyPr>
          <a:lstStyle>
            <a:defPPr>
              <a:defRPr lang="en-US"/>
            </a:defPPr>
            <a:lvl1pPr>
              <a:defRPr sz="7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sz="1440" dirty="0">
                <a:solidFill>
                  <a:srgbClr val="5968B0"/>
                </a:solidFill>
              </a:rPr>
              <a:t>+Matthew 25:41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240" y="472719"/>
            <a:ext cx="8198480" cy="1025922"/>
          </a:xfrm>
          <a:prstGeom prst="rect">
            <a:avLst/>
          </a:prstGeom>
          <a:noFill/>
        </p:spPr>
        <p:txBody>
          <a:bodyPr wrap="square" lIns="65819" tIns="0" rIns="0" bIns="0" rtlCol="0">
            <a:spAutoFit/>
          </a:bodyPr>
          <a:lstStyle/>
          <a:p>
            <a:pPr>
              <a:lnSpc>
                <a:spcPts val="3960"/>
              </a:lnSpc>
            </a:pPr>
            <a:r>
              <a:rPr lang="en-US" sz="3240" spc="-36" dirty="0">
                <a:solidFill>
                  <a:srgbClr val="FFFFFF"/>
                </a:solidFill>
              </a:rPr>
              <a:t>I never knew you:</a:t>
            </a:r>
            <a:r>
              <a:rPr lang="en-US" sz="3240" spc="-36" dirty="0">
                <a:solidFill>
                  <a:schemeClr val="tx1"/>
                </a:solidFill>
              </a:rPr>
              <a:t> depart from me,</a:t>
            </a:r>
            <a:r>
              <a:rPr lang="en-US" sz="3240" spc="-36" dirty="0">
                <a:solidFill>
                  <a:srgbClr val="FFFF66"/>
                </a:solidFill>
              </a:rPr>
              <a:t> </a:t>
            </a:r>
          </a:p>
          <a:p>
            <a:pPr>
              <a:lnSpc>
                <a:spcPts val="3960"/>
              </a:lnSpc>
            </a:pPr>
            <a:r>
              <a:rPr lang="en-US" sz="2880" b="1" spc="-36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ye that </a:t>
            </a:r>
            <a:r>
              <a:rPr lang="en-US" sz="4320" b="1" spc="-36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</a:t>
            </a:r>
            <a:r>
              <a:rPr lang="en-US" sz="3780" spc="-36" dirty="0">
                <a:ln w="19050">
                  <a:solidFill>
                    <a:srgbClr val="C0260C"/>
                  </a:solidFill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Cooper Black" panose="0208090404030B020404" pitchFamily="18" charset="0"/>
              </a:rPr>
              <a:t> </a:t>
            </a:r>
            <a:r>
              <a:rPr lang="en-US" sz="4320" b="1" spc="-36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iniquity</a:t>
            </a:r>
            <a:r>
              <a:rPr lang="en-US" sz="1800" spc="-36" dirty="0">
                <a:solidFill>
                  <a:schemeClr val="bg1">
                    <a:lumMod val="85000"/>
                    <a:lumOff val="15000"/>
                  </a:schemeClr>
                </a:solidFill>
              </a:rPr>
              <a:t>…</a:t>
            </a:r>
            <a:r>
              <a:rPr lang="en-US" sz="3240" spc="-72" dirty="0">
                <a:solidFill>
                  <a:schemeClr val="tx1"/>
                </a:solidFill>
              </a:rPr>
              <a:t>into everlasting fire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C3F0268-3C54-42BE-8945-FE7385B9234F}"/>
              </a:ext>
            </a:extLst>
          </p:cNvPr>
          <p:cNvSpPr txBox="1"/>
          <p:nvPr/>
        </p:nvSpPr>
        <p:spPr>
          <a:xfrm>
            <a:off x="1059" y="320"/>
            <a:ext cx="8227483" cy="438063"/>
          </a:xfrm>
          <a:prstGeom prst="rect">
            <a:avLst/>
          </a:prstGeom>
          <a:solidFill>
            <a:srgbClr val="5968B0"/>
          </a:solidFill>
        </p:spPr>
        <p:txBody>
          <a:bodyPr wrap="square" lIns="32910" tIns="0" rIns="32910" bIns="49365" rtlCol="0" anchor="t" anchorCtr="0">
            <a:noAutofit/>
          </a:bodyPr>
          <a:lstStyle/>
          <a:p>
            <a:pPr>
              <a:lnSpc>
                <a:spcPts val="3600"/>
              </a:lnSpc>
            </a:pPr>
            <a:r>
              <a:rPr lang="en-US" sz="2970" spc="-126" dirty="0"/>
              <a:t> Jesus will answer:</a:t>
            </a:r>
            <a:endParaRPr lang="en-US" sz="2970" b="1" spc="-360" dirty="0"/>
          </a:p>
        </p:txBody>
      </p:sp>
      <p:sp>
        <p:nvSpPr>
          <p:cNvPr id="26" name="Rectangle 6">
            <a:extLst>
              <a:ext uri="{FF2B5EF4-FFF2-40B4-BE49-F238E27FC236}">
                <a16:creationId xmlns:a16="http://schemas.microsoft.com/office/drawing/2014/main" id="{8415E078-604E-4A41-876A-4BA8E11A6F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2919" y="506991"/>
            <a:ext cx="1107676" cy="221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751349"/>
            <a:r>
              <a:rPr lang="en-US" sz="1440" dirty="0">
                <a:solidFill>
                  <a:srgbClr val="5968B0"/>
                </a:solidFill>
              </a:rPr>
              <a:t>Matthew 7:23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56E68D8-99E1-8A00-2A21-2BAAD41A2B4A}"/>
              </a:ext>
            </a:extLst>
          </p:cNvPr>
          <p:cNvSpPr txBox="1"/>
          <p:nvPr/>
        </p:nvSpPr>
        <p:spPr>
          <a:xfrm>
            <a:off x="24738" y="2605688"/>
            <a:ext cx="8198480" cy="411374"/>
          </a:xfrm>
          <a:prstGeom prst="rect">
            <a:avLst/>
          </a:prstGeom>
          <a:noFill/>
        </p:spPr>
        <p:txBody>
          <a:bodyPr wrap="square" lIns="32910" tIns="0" rIns="0" bIns="0" rtlCol="0" anchor="t" anchorCtr="0">
            <a:noAutofit/>
          </a:bodyPr>
          <a:lstStyle/>
          <a:p>
            <a:pPr algn="ctr">
              <a:lnSpc>
                <a:spcPts val="3600"/>
              </a:lnSpc>
            </a:pPr>
            <a:r>
              <a:rPr lang="en-US" sz="3420" b="1" spc="-90" dirty="0">
                <a:ln w="1270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Every</a:t>
            </a:r>
            <a:r>
              <a:rPr lang="en-US" sz="3420" b="1" spc="-9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3420" b="1" spc="-36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</a:t>
            </a:r>
            <a:r>
              <a:rPr lang="en-US" sz="3420" b="1" spc="-9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3420" b="1" spc="-90" dirty="0">
                <a:ln w="1270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that they’ve ever done is:</a:t>
            </a:r>
            <a:endParaRPr lang="en-US" sz="3420" spc="-90" dirty="0">
              <a:ln w="12700">
                <a:solidFill>
                  <a:schemeClr val="bg1"/>
                </a:solidFill>
              </a:ln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73B5CDA-5350-C3AE-AE66-B88E9D0F525F}"/>
              </a:ext>
            </a:extLst>
          </p:cNvPr>
          <p:cNvSpPr txBox="1"/>
          <p:nvPr/>
        </p:nvSpPr>
        <p:spPr>
          <a:xfrm>
            <a:off x="1059" y="1603328"/>
            <a:ext cx="8227483" cy="471682"/>
          </a:xfrm>
          <a:prstGeom prst="rect">
            <a:avLst/>
          </a:prstGeom>
          <a:solidFill>
            <a:srgbClr val="5968B0"/>
          </a:solidFill>
        </p:spPr>
        <p:txBody>
          <a:bodyPr wrap="square" lIns="32910" tIns="0" rIns="32910" bIns="32910" rtlCol="0" anchor="b" anchorCtr="0">
            <a:noAutofit/>
          </a:bodyPr>
          <a:lstStyle/>
          <a:p>
            <a:pPr algn="ctr">
              <a:lnSpc>
                <a:spcPts val="3600"/>
              </a:lnSpc>
            </a:pPr>
            <a:r>
              <a:rPr lang="en-US" sz="2970" spc="-126" dirty="0"/>
              <a:t> He says that they “</a:t>
            </a:r>
            <a:r>
              <a:rPr lang="en-US" sz="2970" b="1" spc="-126" dirty="0">
                <a:ln w="9525">
                  <a:solidFill>
                    <a:srgbClr val="C3260C"/>
                  </a:solidFill>
                </a:ln>
                <a:solidFill>
                  <a:schemeClr val="tx1"/>
                </a:solidFill>
                <a:effectLst>
                  <a:glow rad="50800">
                    <a:srgbClr val="C3260C"/>
                  </a:glow>
                </a:effectLst>
                <a:latin typeface="+mj-lt"/>
              </a:rPr>
              <a:t>work iniquity</a:t>
            </a:r>
            <a:r>
              <a:rPr lang="en-US" sz="2970" spc="-126" dirty="0"/>
              <a:t>”. Why? Because…</a:t>
            </a:r>
            <a:endParaRPr lang="en-US" sz="2970" b="1" spc="-36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620FA7-AA28-70BC-787E-F9FBC2429D34}"/>
              </a:ext>
            </a:extLst>
          </p:cNvPr>
          <p:cNvSpPr txBox="1"/>
          <p:nvPr/>
        </p:nvSpPr>
        <p:spPr>
          <a:xfrm>
            <a:off x="1920804" y="3725180"/>
            <a:ext cx="2742496" cy="411374"/>
          </a:xfrm>
          <a:prstGeom prst="rect">
            <a:avLst/>
          </a:prstGeom>
          <a:noFill/>
        </p:spPr>
        <p:txBody>
          <a:bodyPr wrap="square" lIns="32910" tIns="0" rIns="0" bIns="0" rtlCol="0" anchor="t" anchorCtr="0">
            <a:noAutofit/>
          </a:bodyPr>
          <a:lstStyle/>
          <a:p>
            <a:pPr algn="ctr">
              <a:lnSpc>
                <a:spcPts val="3600"/>
              </a:lnSpc>
            </a:pPr>
            <a:r>
              <a:rPr lang="en-US" sz="3600" b="1" spc="-36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iniquity...</a:t>
            </a:r>
            <a:endParaRPr lang="en-US" sz="3600" spc="-90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EB5732C9-4656-962F-07DB-AD3358A5EF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9050" y="3690846"/>
            <a:ext cx="2056871" cy="480046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0" tIns="0" rIns="0" bIns="65819" anchor="ctr"/>
          <a:lstStyle/>
          <a:p>
            <a:pPr algn="ctr" defTabSz="1645537">
              <a:defRPr/>
            </a:pPr>
            <a:r>
              <a:rPr lang="en-US" sz="7198" b="1" dirty="0">
                <a:solidFill>
                  <a:schemeClr val="tx1"/>
                </a:solidFill>
                <a:effectLst>
                  <a:glow rad="50800">
                    <a:srgbClr val="C3260C"/>
                  </a:glow>
                </a:effectLst>
                <a:latin typeface="Viner Hand ITC" panose="03070502030502020203" pitchFamily="66" charset="0"/>
              </a:rPr>
              <a:t>sin!</a:t>
            </a:r>
            <a:endParaRPr lang="en-US" sz="5758" b="1" dirty="0">
              <a:solidFill>
                <a:schemeClr val="tx1"/>
              </a:solidFill>
              <a:effectLst>
                <a:glow rad="50800">
                  <a:srgbClr val="C3260C"/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95517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15C0FF28-9692-30C7-56FD-2772DDAE0202}"/>
              </a:ext>
            </a:extLst>
          </p:cNvPr>
          <p:cNvSpPr txBox="1"/>
          <p:nvPr/>
        </p:nvSpPr>
        <p:spPr>
          <a:xfrm>
            <a:off x="1059" y="1762784"/>
            <a:ext cx="8227483" cy="461665"/>
          </a:xfrm>
          <a:prstGeom prst="rect">
            <a:avLst/>
          </a:prstGeom>
          <a:solidFill>
            <a:srgbClr val="5968B0"/>
          </a:solidFill>
        </p:spPr>
        <p:txBody>
          <a:bodyPr wrap="square" lIns="0" tIns="0" rIns="0" bIns="0" rtlCol="0" anchor="b" anchorCtr="0">
            <a:spAutoFit/>
          </a:bodyPr>
          <a:lstStyle/>
          <a:p>
            <a:pPr algn="ctr">
              <a:lnSpc>
                <a:spcPts val="3600"/>
              </a:lnSpc>
            </a:pPr>
            <a:endParaRPr lang="en-US" sz="3060" spc="-360" dirty="0"/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E194E906-2796-35C6-5945-C4BF867826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9" y="317"/>
            <a:ext cx="8227483" cy="1711317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wrap="square" lIns="49365" tIns="82275" rIns="16455" bIns="197460">
            <a:noAutofit/>
          </a:bodyPr>
          <a:lstStyle/>
          <a:p>
            <a:pPr>
              <a:lnSpc>
                <a:spcPts val="3420"/>
              </a:lnSpc>
              <a:defRPr/>
            </a:pPr>
            <a:r>
              <a:rPr lang="en-US" sz="2610" dirty="0">
                <a:solidFill>
                  <a:srgbClr val="5968B0"/>
                </a:solidFill>
              </a:rPr>
              <a:t>The Bible says: </a:t>
            </a:r>
            <a:r>
              <a:rPr lang="en-US" sz="3060" dirty="0">
                <a:solidFill>
                  <a:schemeClr val="tx1"/>
                </a:solidFill>
              </a:rPr>
              <a:t>their</a:t>
            </a:r>
            <a:r>
              <a:rPr lang="en-US" sz="2880" dirty="0">
                <a:solidFill>
                  <a:schemeClr val="tx1"/>
                </a:solidFill>
              </a:rPr>
              <a:t> </a:t>
            </a:r>
            <a:r>
              <a:rPr lang="en-US" sz="3060" b="1" spc="-36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works</a:t>
            </a:r>
            <a:r>
              <a:rPr lang="en-US" sz="2880" dirty="0">
                <a:solidFill>
                  <a:schemeClr val="tx1"/>
                </a:solidFill>
              </a:rPr>
              <a:t> </a:t>
            </a:r>
            <a:r>
              <a:rPr lang="en-US" sz="3060" dirty="0">
                <a:solidFill>
                  <a:schemeClr val="tx1"/>
                </a:solidFill>
              </a:rPr>
              <a:t>are</a:t>
            </a:r>
            <a:r>
              <a:rPr lang="en-US" sz="2880" dirty="0">
                <a:solidFill>
                  <a:schemeClr val="tx1"/>
                </a:solidFill>
              </a:rPr>
              <a:t> </a:t>
            </a:r>
            <a:r>
              <a:rPr lang="en-US" sz="3060" b="1" spc="-36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works of iniquity</a:t>
            </a:r>
            <a:endParaRPr lang="en-US" sz="3060" dirty="0">
              <a:solidFill>
                <a:schemeClr val="tx1"/>
              </a:solidFill>
            </a:endParaRPr>
          </a:p>
          <a:p>
            <a:pPr algn="ctr">
              <a:lnSpc>
                <a:spcPts val="3420"/>
              </a:lnSpc>
              <a:defRPr/>
            </a:pPr>
            <a:r>
              <a:rPr lang="en-US" sz="3060" dirty="0">
                <a:solidFill>
                  <a:schemeClr val="tx1"/>
                </a:solidFill>
              </a:rPr>
              <a:t>... all </a:t>
            </a:r>
            <a:r>
              <a:rPr lang="en-US" sz="3060" b="1" spc="-36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our righteousnesses</a:t>
            </a:r>
            <a:r>
              <a:rPr lang="en-US" sz="3060" dirty="0">
                <a:solidFill>
                  <a:schemeClr val="tx1"/>
                </a:solidFill>
              </a:rPr>
              <a:t> are as filthy rags, </a:t>
            </a:r>
          </a:p>
          <a:p>
            <a:pPr algn="ctr" defTabSz="1645537">
              <a:lnSpc>
                <a:spcPts val="3420"/>
              </a:lnSpc>
              <a:defRPr/>
            </a:pPr>
            <a:r>
              <a:rPr lang="en-US" sz="3060" dirty="0">
                <a:solidFill>
                  <a:schemeClr val="tx1"/>
                </a:solidFill>
              </a:rPr>
              <a:t>... there is none that doeth good, no, not one.</a:t>
            </a:r>
          </a:p>
        </p:txBody>
      </p:sp>
      <p:sp>
        <p:nvSpPr>
          <p:cNvPr id="18" name="Rectangle 6">
            <a:extLst>
              <a:ext uri="{FF2B5EF4-FFF2-40B4-BE49-F238E27FC236}">
                <a16:creationId xmlns:a16="http://schemas.microsoft.com/office/drawing/2014/main" id="{93B806D1-1E89-3726-369B-CD1C98F9AA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3426" y="1425655"/>
            <a:ext cx="4525116" cy="221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751349"/>
            <a:r>
              <a:rPr lang="en-US" sz="1440" dirty="0">
                <a:solidFill>
                  <a:srgbClr val="5968B0"/>
                </a:solidFill>
              </a:rPr>
              <a:t>Isaiah 59:6, Isaiah 64:6, Psalms 53:3, Romans 3:12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1CBF94-582F-58C4-3F32-2533FE3448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815" b="94278" l="10794" r="100000">
                        <a14:backgroundMark x1="30476" y1="17984" x2="30476" y2="179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17803" y="2313907"/>
            <a:ext cx="2193996" cy="256522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2C93634-F6D2-5A2B-74DD-43EBF4DDFF84}"/>
              </a:ext>
            </a:extLst>
          </p:cNvPr>
          <p:cNvSpPr txBox="1"/>
          <p:nvPr/>
        </p:nvSpPr>
        <p:spPr>
          <a:xfrm>
            <a:off x="1059" y="1801957"/>
            <a:ext cx="8227483" cy="48474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60" spc="-126" dirty="0"/>
              <a:t> </a:t>
            </a:r>
            <a:r>
              <a:rPr lang="en-US" sz="3060" b="1" u="sng" spc="-126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All</a:t>
            </a:r>
            <a:r>
              <a:rPr lang="en-US" sz="3060" spc="-126" dirty="0"/>
              <a:t> your </a:t>
            </a:r>
            <a:r>
              <a:rPr lang="en-US" sz="3060" b="1" spc="-36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works</a:t>
            </a:r>
            <a:r>
              <a:rPr lang="en-US" sz="3060" spc="-126" dirty="0"/>
              <a:t>, not just your </a:t>
            </a:r>
            <a:r>
              <a:rPr lang="en-US" sz="3600" b="1" spc="-36" dirty="0">
                <a:ln w="19050">
                  <a:noFill/>
                </a:ln>
                <a:solidFill>
                  <a:schemeClr val="tx1"/>
                </a:solidFill>
                <a:effectLst>
                  <a:glow rad="63500">
                    <a:srgbClr val="C3260C"/>
                  </a:glow>
                </a:effectLst>
                <a:latin typeface="Viner Hand ITC" panose="03070502030502020203" pitchFamily="66" charset="0"/>
                <a:cs typeface="Arial" panose="020B0604020202020204" pitchFamily="34" charset="0"/>
              </a:rPr>
              <a:t>sins</a:t>
            </a:r>
            <a:r>
              <a:rPr lang="en-US" sz="3060" spc="-126" dirty="0"/>
              <a:t>, are filthy to God.</a:t>
            </a:r>
            <a:endParaRPr lang="en-US" sz="3060" spc="-360" dirty="0"/>
          </a:p>
        </p:txBody>
      </p:sp>
    </p:spTree>
    <p:extLst>
      <p:ext uri="{BB962C8B-B14F-4D97-AF65-F5344CB8AC3E}">
        <p14:creationId xmlns:p14="http://schemas.microsoft.com/office/powerpoint/2010/main" val="3288524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51A3F90-3015-40E2-922C-89AEC4D77A31}"/>
              </a:ext>
            </a:extLst>
          </p:cNvPr>
          <p:cNvSpPr txBox="1"/>
          <p:nvPr/>
        </p:nvSpPr>
        <p:spPr>
          <a:xfrm>
            <a:off x="5047368" y="2432440"/>
            <a:ext cx="2739227" cy="411374"/>
          </a:xfrm>
          <a:prstGeom prst="rect">
            <a:avLst/>
          </a:prstGeom>
          <a:noFill/>
        </p:spPr>
        <p:txBody>
          <a:bodyPr wrap="square" lIns="32910" tIns="0" rIns="0" bIns="0" rtlCol="0" anchor="t" anchorCtr="0">
            <a:noAutofit/>
          </a:bodyPr>
          <a:lstStyle/>
          <a:p>
            <a:pPr defTabSz="1645537">
              <a:lnSpc>
                <a:spcPts val="3600"/>
              </a:lnSpc>
              <a:defRPr/>
            </a:pPr>
            <a:r>
              <a:rPr lang="en-US" sz="5399" b="1" spc="-90" dirty="0">
                <a:ln w="19050">
                  <a:solidFill>
                    <a:srgbClr val="C3260C"/>
                  </a:solidFill>
                </a:ln>
                <a:solidFill>
                  <a:srgbClr val="FFFFFF"/>
                </a:solidFill>
                <a:effectLst>
                  <a:glow rad="63500">
                    <a:srgbClr val="C3260C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Be</a:t>
            </a:r>
            <a:r>
              <a:rPr lang="en-US" sz="3600" b="1" spc="-90" dirty="0">
                <a:ln w="19050">
                  <a:solidFill>
                    <a:srgbClr val="C3260C"/>
                  </a:solidFill>
                </a:ln>
                <a:solidFill>
                  <a:srgbClr val="FFFFFF"/>
                </a:solidFill>
                <a:effectLst>
                  <a:glow rad="63500">
                    <a:srgbClr val="C3260C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  </a:t>
            </a:r>
            <a:r>
              <a:rPr lang="en-US" sz="5399" b="1" spc="-90" dirty="0">
                <a:ln w="19050">
                  <a:solidFill>
                    <a:srgbClr val="C3260C"/>
                  </a:solidFill>
                </a:ln>
                <a:solidFill>
                  <a:srgbClr val="FFFFFF"/>
                </a:solidFill>
                <a:effectLst>
                  <a:glow rad="63500">
                    <a:srgbClr val="C3260C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Bad</a:t>
            </a:r>
            <a:endParaRPr lang="en-US" sz="4859" spc="-126" dirty="0">
              <a:ln w="19050">
                <a:solidFill>
                  <a:srgbClr val="C3260C"/>
                </a:solidFill>
              </a:ln>
              <a:solidFill>
                <a:srgbClr val="000000"/>
              </a:solidFill>
              <a:effectLst>
                <a:glow rad="63500">
                  <a:srgbClr val="C3260C">
                    <a:alpha val="50000"/>
                  </a:srgbClr>
                </a:glow>
              </a:effectLst>
              <a:latin typeface="Impact" panose="020B0806030902050204" pitchFamily="34" charset="0"/>
            </a:endParaRPr>
          </a:p>
        </p:txBody>
      </p:sp>
      <p:sp>
        <p:nvSpPr>
          <p:cNvPr id="30" name="Rectangle 2">
            <a:extLst>
              <a:ext uri="{FF2B5EF4-FFF2-40B4-BE49-F238E27FC236}">
                <a16:creationId xmlns:a16="http://schemas.microsoft.com/office/drawing/2014/main" id="{F44FB0C0-0954-5593-2548-33CC4803A3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9" y="4039236"/>
            <a:ext cx="8227483" cy="890103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lIns="164550" tIns="49365" rIns="32910" bIns="49365" anchor="ctr" anchorCtr="0">
            <a:noAutofit/>
          </a:bodyPr>
          <a:lstStyle/>
          <a:p>
            <a:pPr defTabSz="751349">
              <a:lnSpc>
                <a:spcPts val="3240"/>
              </a:lnSpc>
              <a:defRPr/>
            </a:pPr>
            <a:endParaRPr lang="en-US" sz="1980" spc="-36" dirty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4" name="Rectangle 6">
            <a:extLst>
              <a:ext uri="{FF2B5EF4-FFF2-40B4-BE49-F238E27FC236}">
                <a16:creationId xmlns:a16="http://schemas.microsoft.com/office/drawing/2014/main" id="{2408FD9D-0C8E-2D66-3EF0-8B009966E8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34678" y="4077360"/>
            <a:ext cx="1022717" cy="38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751349"/>
            <a:r>
              <a:rPr lang="en-US" sz="1260" dirty="0">
                <a:solidFill>
                  <a:srgbClr val="5968B0"/>
                </a:solidFill>
              </a:rPr>
              <a:t>Jeremiah 48:7</a:t>
            </a:r>
          </a:p>
          <a:p>
            <a:pPr algn="r" defTabSz="751349"/>
            <a:r>
              <a:rPr lang="en-US" sz="1260" dirty="0">
                <a:solidFill>
                  <a:srgbClr val="5968B0"/>
                </a:solidFill>
              </a:rPr>
              <a:t>Luke 12:5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925F9EE-FB8D-87B1-492E-ADCDF95ADB9B}"/>
              </a:ext>
            </a:extLst>
          </p:cNvPr>
          <p:cNvSpPr/>
          <p:nvPr/>
        </p:nvSpPr>
        <p:spPr>
          <a:xfrm>
            <a:off x="2049419" y="4410737"/>
            <a:ext cx="3883372" cy="49365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645537">
              <a:defRPr/>
            </a:pPr>
            <a:endParaRPr lang="en-US" sz="3564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6" name="Rectangle 2">
            <a:extLst>
              <a:ext uri="{FF2B5EF4-FFF2-40B4-BE49-F238E27FC236}">
                <a16:creationId xmlns:a16="http://schemas.microsoft.com/office/drawing/2014/main" id="{121B7277-F09A-BBA2-B21B-BCF4F6FF0F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86336" y="4018124"/>
            <a:ext cx="8227483" cy="890103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164550" tIns="49365" rIns="32910" bIns="49365" anchor="ctr" anchorCtr="0">
            <a:noAutofit/>
          </a:bodyPr>
          <a:lstStyle/>
          <a:p>
            <a:pPr defTabSz="751349">
              <a:lnSpc>
                <a:spcPts val="3600"/>
              </a:lnSpc>
              <a:defRPr/>
            </a:pPr>
            <a:r>
              <a:rPr lang="en-US" sz="3240" spc="-36" dirty="0">
                <a:solidFill>
                  <a:srgbClr val="FFFFFF"/>
                </a:solidFill>
              </a:rPr>
              <a:t>  thou hast </a:t>
            </a:r>
            <a:r>
              <a:rPr lang="en-US" sz="3240" b="1" spc="-36" dirty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trusted in thy </a:t>
            </a:r>
            <a:r>
              <a:rPr lang="en-US" sz="3240" b="1" spc="36" dirty="0">
                <a:ln w="19050">
                  <a:noFill/>
                </a:ln>
                <a:solidFill>
                  <a:srgbClr val="FFFFFF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works</a:t>
            </a:r>
            <a:r>
              <a:rPr lang="en-US" sz="1890" spc="-36" dirty="0">
                <a:solidFill>
                  <a:srgbClr val="000000">
                    <a:lumMod val="75000"/>
                    <a:lumOff val="25000"/>
                  </a:srgbClr>
                </a:solidFill>
              </a:rPr>
              <a:t>  </a:t>
            </a:r>
            <a:r>
              <a:rPr lang="en-US" sz="1890" spc="-36" dirty="0">
                <a:solidFill>
                  <a:schemeClr val="bg1">
                    <a:lumMod val="85000"/>
                    <a:lumOff val="15000"/>
                  </a:schemeClr>
                </a:solidFill>
              </a:rPr>
              <a:t>...</a:t>
            </a:r>
            <a:r>
              <a:rPr lang="en-US" sz="3240" spc="-36" dirty="0">
                <a:solidFill>
                  <a:srgbClr val="FFFFFF"/>
                </a:solidFill>
              </a:rPr>
              <a:t> </a:t>
            </a:r>
          </a:p>
          <a:p>
            <a:pPr defTabSz="751349">
              <a:lnSpc>
                <a:spcPts val="3600"/>
              </a:lnSpc>
            </a:pPr>
            <a:r>
              <a:rPr lang="en-US" sz="3240" spc="-36" dirty="0">
                <a:solidFill>
                  <a:srgbClr val="FFFFFF"/>
                </a:solidFill>
              </a:rPr>
              <a:t>  thou shalt also be taken </a:t>
            </a:r>
            <a:r>
              <a:rPr lang="en-US" sz="2700" dirty="0">
                <a:solidFill>
                  <a:srgbClr val="5968B0"/>
                </a:solidFill>
                <a:latin typeface="+mn-lt"/>
              </a:rPr>
              <a:t>[and] </a:t>
            </a:r>
            <a:r>
              <a:rPr lang="en-US" sz="3240" spc="-36" dirty="0">
                <a:solidFill>
                  <a:srgbClr val="FFFFFF"/>
                </a:solidFill>
              </a:rPr>
              <a:t>cast into hell</a:t>
            </a:r>
            <a:r>
              <a:rPr lang="en-US" sz="1980" spc="-36" dirty="0">
                <a:solidFill>
                  <a:schemeClr val="bg1">
                    <a:lumMod val="85000"/>
                    <a:lumOff val="15000"/>
                  </a:schemeClr>
                </a:solidFill>
              </a:rPr>
              <a:t>;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1A5595E-23C3-40ED-AAD4-63B7087DC024}"/>
              </a:ext>
            </a:extLst>
          </p:cNvPr>
          <p:cNvSpPr txBox="1"/>
          <p:nvPr/>
        </p:nvSpPr>
        <p:spPr>
          <a:xfrm>
            <a:off x="1059" y="3517513"/>
            <a:ext cx="8227483" cy="509985"/>
          </a:xfrm>
          <a:prstGeom prst="rect">
            <a:avLst/>
          </a:prstGeom>
          <a:solidFill>
            <a:srgbClr val="5968B0"/>
          </a:solidFill>
        </p:spPr>
        <p:txBody>
          <a:bodyPr wrap="square" lIns="0" tIns="0" rIns="16455" bIns="49365" rtlCol="0" anchor="ctr" anchorCtr="0">
            <a:noAutofit/>
          </a:bodyPr>
          <a:lstStyle/>
          <a:p>
            <a:pPr algn="ctr" defTabSz="1645537">
              <a:lnSpc>
                <a:spcPts val="3600"/>
              </a:lnSpc>
              <a:defRPr/>
            </a:pPr>
            <a:r>
              <a:rPr lang="en-US" sz="3060" spc="-108" dirty="0">
                <a:solidFill>
                  <a:srgbClr val="000000"/>
                </a:solidFill>
              </a:rPr>
              <a:t>That  </a:t>
            </a:r>
            <a:r>
              <a:rPr lang="en-US" sz="1980" spc="-108" dirty="0">
                <a:solidFill>
                  <a:srgbClr val="000000"/>
                </a:solidFill>
              </a:rPr>
              <a:t> </a:t>
            </a:r>
            <a:r>
              <a:rPr lang="en-US" sz="3060" spc="-108" dirty="0">
                <a:solidFill>
                  <a:srgbClr val="000000"/>
                </a:solidFill>
              </a:rPr>
              <a:t>        keeps people out of Heaven. So, if...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84B4CF2-D4D7-F5D3-0738-8F86DC2CE369}"/>
              </a:ext>
            </a:extLst>
          </p:cNvPr>
          <p:cNvSpPr txBox="1"/>
          <p:nvPr/>
        </p:nvSpPr>
        <p:spPr>
          <a:xfrm>
            <a:off x="1164803" y="2687281"/>
            <a:ext cx="4129421" cy="9232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645537">
              <a:defRPr/>
            </a:pPr>
            <a:r>
              <a:rPr lang="en-US" sz="5399" b="1" spc="216" dirty="0">
                <a:ln>
                  <a:solidFill>
                    <a:srgbClr val="FFFFFF"/>
                  </a:solidFill>
                </a:ln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Cooper Black" panose="0208090404030B020404" pitchFamily="18" charset="0"/>
              </a:rPr>
              <a:t>HEAVEN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E5669B3-2A36-EC28-4B04-B64000725B4A}"/>
              </a:ext>
            </a:extLst>
          </p:cNvPr>
          <p:cNvSpPr txBox="1"/>
          <p:nvPr/>
        </p:nvSpPr>
        <p:spPr>
          <a:xfrm>
            <a:off x="6034546" y="2680511"/>
            <a:ext cx="2218684" cy="9232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645537">
              <a:defRPr/>
            </a:pPr>
            <a:r>
              <a:rPr lang="en-US" sz="5399" b="1" spc="234" dirty="0">
                <a:ln>
                  <a:solidFill>
                    <a:srgbClr val="FF0000"/>
                  </a:solidFill>
                </a:ln>
                <a:blipFill dpi="0" rotWithShape="1">
                  <a:blip r:embed="rId4"/>
                  <a:srcRect/>
                  <a:stretch>
                    <a:fillRect/>
                  </a:stretch>
                </a:blipFill>
                <a:latin typeface="Cooper Black" panose="0208090404030B020404" pitchFamily="18" charset="0"/>
              </a:rPr>
              <a:t>HELL</a:t>
            </a:r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4F04456A-2211-1D21-6F0A-F7B06B29275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311" b="90885" l="17932" r="81013">
                        <a14:foregroundMark x1="35443" y1="12869" x2="35443" y2="12869"/>
                        <a14:foregroundMark x1="29114" y1="8847" x2="29114" y2="8847"/>
                        <a14:foregroundMark x1="19831" y1="44772" x2="19831" y2="44772"/>
                        <a14:foregroundMark x1="50844" y1="90885" x2="50844" y2="90885"/>
                        <a14:foregroundMark x1="80169" y1="84718" x2="80169" y2="84718"/>
                        <a14:foregroundMark x1="81013" y1="76139" x2="81013" y2="76139"/>
                        <a14:foregroundMark x1="17932" y1="54155" x2="17932" y2="54155"/>
                      </a14:backgroundRemoval>
                    </a14:imgEffect>
                  </a14:imgLayer>
                </a14:imgProps>
              </a:ext>
            </a:extLst>
          </a:blip>
          <a:srcRect l="14075" t="5282" r="14219" b="4531"/>
          <a:stretch/>
        </p:blipFill>
        <p:spPr>
          <a:xfrm>
            <a:off x="3563472" y="1786134"/>
            <a:ext cx="908044" cy="898732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C718AFEE-A6C0-59E8-D15B-6EAEB70D8BBD}"/>
              </a:ext>
            </a:extLst>
          </p:cNvPr>
          <p:cNvSpPr txBox="1"/>
          <p:nvPr/>
        </p:nvSpPr>
        <p:spPr>
          <a:xfrm>
            <a:off x="188122" y="1653063"/>
            <a:ext cx="3850463" cy="411374"/>
          </a:xfrm>
          <a:prstGeom prst="rect">
            <a:avLst/>
          </a:prstGeom>
          <a:noFill/>
        </p:spPr>
        <p:txBody>
          <a:bodyPr wrap="square" lIns="32910" tIns="0" rIns="0" bIns="0" rtlCol="0" anchor="t" anchorCtr="0">
            <a:noAutofit/>
          </a:bodyPr>
          <a:lstStyle/>
          <a:p>
            <a:pPr defTabSz="1645537">
              <a:lnSpc>
                <a:spcPts val="3600"/>
              </a:lnSpc>
              <a:defRPr/>
            </a:pPr>
            <a:r>
              <a:rPr lang="en-US" sz="2880" b="1" spc="-90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They believed…</a:t>
            </a:r>
            <a:endParaRPr lang="en-US" sz="2520" spc="-126" dirty="0">
              <a:solidFill>
                <a:srgbClr val="000000"/>
              </a:solidFill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005BA5BC-CC93-08D5-90D4-AF030E59E6C3}"/>
              </a:ext>
            </a:extLst>
          </p:cNvPr>
          <p:cNvSpPr/>
          <p:nvPr/>
        </p:nvSpPr>
        <p:spPr>
          <a:xfrm>
            <a:off x="3714393" y="1501243"/>
            <a:ext cx="3916282" cy="32910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645537">
              <a:defRPr/>
            </a:pPr>
            <a:endParaRPr lang="en-US" sz="3564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56E68D8-99E1-8A00-2A21-2BAAD41A2B4A}"/>
              </a:ext>
            </a:extLst>
          </p:cNvPr>
          <p:cNvSpPr txBox="1"/>
          <p:nvPr/>
        </p:nvSpPr>
        <p:spPr>
          <a:xfrm>
            <a:off x="151503" y="1095488"/>
            <a:ext cx="7731986" cy="411374"/>
          </a:xfrm>
          <a:prstGeom prst="rect">
            <a:avLst/>
          </a:prstGeom>
          <a:noFill/>
        </p:spPr>
        <p:txBody>
          <a:bodyPr wrap="square" lIns="32910" tIns="0" rIns="0" bIns="0" rtlCol="0" anchor="t" anchorCtr="0">
            <a:noAutofit/>
          </a:bodyPr>
          <a:lstStyle/>
          <a:p>
            <a:pPr defTabSz="1645537">
              <a:lnSpc>
                <a:spcPts val="3600"/>
              </a:lnSpc>
              <a:defRPr/>
            </a:pPr>
            <a:r>
              <a:rPr lang="en-US" sz="3042" b="1" spc="-90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They never stopped trusting in their </a:t>
            </a:r>
            <a:r>
              <a:rPr lang="en-US" sz="3042" b="1" spc="-36" dirty="0">
                <a:ln w="19050">
                  <a:noFill/>
                </a:ln>
                <a:solidFill>
                  <a:srgbClr val="FFFFFF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works</a:t>
            </a:r>
            <a:r>
              <a:rPr lang="en-US" sz="3042" b="1" spc="-90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!</a:t>
            </a:r>
            <a:endParaRPr lang="en-US" sz="3042" spc="-90" dirty="0">
              <a:solidFill>
                <a:srgbClr val="00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1C6E89E-2BA7-721B-CC63-43C46F6D4D66}"/>
              </a:ext>
            </a:extLst>
          </p:cNvPr>
          <p:cNvSpPr txBox="1"/>
          <p:nvPr/>
        </p:nvSpPr>
        <p:spPr>
          <a:xfrm>
            <a:off x="1059" y="318"/>
            <a:ext cx="8227483" cy="479698"/>
          </a:xfrm>
          <a:prstGeom prst="rect">
            <a:avLst/>
          </a:prstGeom>
          <a:solidFill>
            <a:srgbClr val="5968B0"/>
          </a:solidFill>
        </p:spPr>
        <p:txBody>
          <a:bodyPr wrap="square" lIns="32910" tIns="32910" rIns="32910" bIns="65819" rtlCol="0" anchor="ctr" anchorCtr="0">
            <a:noAutofit/>
          </a:bodyPr>
          <a:lstStyle/>
          <a:p>
            <a:pPr algn="ctr">
              <a:lnSpc>
                <a:spcPts val="3600"/>
              </a:lnSpc>
            </a:pPr>
            <a:r>
              <a:rPr lang="en-US" sz="2700" spc="-126" dirty="0"/>
              <a:t>They believed in God. But they also thought they had to do:</a:t>
            </a:r>
            <a:endParaRPr lang="en-US" sz="2700" b="1" spc="-36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B9C635F-6479-480B-47FD-82799C2ACB53}"/>
              </a:ext>
            </a:extLst>
          </p:cNvPr>
          <p:cNvSpPr/>
          <p:nvPr/>
        </p:nvSpPr>
        <p:spPr>
          <a:xfrm>
            <a:off x="1060" y="483241"/>
            <a:ext cx="8222159" cy="5709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4550" tIns="0" bIns="65819" rtlCol="0" anchor="ctr"/>
          <a:lstStyle/>
          <a:p>
            <a:pPr algn="ctr"/>
            <a:r>
              <a:rPr lang="en-US" sz="3600" dirty="0">
                <a:solidFill>
                  <a:srgbClr val="FFFFFF"/>
                </a:solidFill>
              </a:rPr>
              <a:t>... many wonderful </a:t>
            </a:r>
            <a:r>
              <a:rPr lang="en-US" sz="3600" b="1" spc="-36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works</a:t>
            </a:r>
            <a:r>
              <a:rPr lang="en-US" sz="36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3469E31B-7C53-FCDA-5765-24A9A6F0EB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81241" y="808134"/>
            <a:ext cx="969817" cy="193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751349"/>
            <a:r>
              <a:rPr lang="en-US" sz="1260" dirty="0">
                <a:solidFill>
                  <a:srgbClr val="5968B0"/>
                </a:solidFill>
              </a:rPr>
              <a:t>Matthew 7:22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2C842EB-687D-413E-A770-6BCD26096768}"/>
              </a:ext>
            </a:extLst>
          </p:cNvPr>
          <p:cNvSpPr txBox="1"/>
          <p:nvPr/>
        </p:nvSpPr>
        <p:spPr>
          <a:xfrm>
            <a:off x="1101937" y="3385149"/>
            <a:ext cx="1243867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8000">
                <a:ln w="38100">
                  <a:solidFill>
                    <a:schemeClr val="bg1"/>
                  </a:solidFill>
                </a:ln>
                <a:solidFill>
                  <a:srgbClr val="FFFF66"/>
                </a:solidFill>
                <a:latin typeface="Franklin Gothic Heavy" panose="020B0903020102020204" pitchFamily="34" charset="0"/>
              </a:defRPr>
            </a:lvl1pPr>
          </a:lstStyle>
          <a:p>
            <a:pPr defTabSz="1645537">
              <a:defRPr/>
            </a:pPr>
            <a:r>
              <a:rPr lang="en-US" sz="3960" b="1" spc="180" dirty="0">
                <a:ln w="12700">
                  <a:solidFill>
                    <a:srgbClr val="000000"/>
                  </a:solidFill>
                </a:ln>
                <a:latin typeface="Cooper Black" panose="0208090404030B020404" pitchFamily="18" charset="0"/>
              </a:rPr>
              <a:t>Lie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46FA649-E4F5-84EC-3F62-4C51A9161429}"/>
              </a:ext>
            </a:extLst>
          </p:cNvPr>
          <p:cNvSpPr txBox="1"/>
          <p:nvPr/>
        </p:nvSpPr>
        <p:spPr>
          <a:xfrm>
            <a:off x="158832" y="2429471"/>
            <a:ext cx="2739227" cy="411374"/>
          </a:xfrm>
          <a:prstGeom prst="rect">
            <a:avLst/>
          </a:prstGeom>
          <a:noFill/>
        </p:spPr>
        <p:txBody>
          <a:bodyPr wrap="square" lIns="32910" tIns="0" rIns="0" bIns="0" rtlCol="0" anchor="t" anchorCtr="0">
            <a:noAutofit/>
          </a:bodyPr>
          <a:lstStyle/>
          <a:p>
            <a:pPr defTabSz="1645537">
              <a:lnSpc>
                <a:spcPts val="3600"/>
              </a:lnSpc>
              <a:defRPr/>
            </a:pPr>
            <a:r>
              <a:rPr lang="en-US" sz="5399" b="1" spc="-90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63500">
                    <a:srgbClr val="5968B0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Be</a:t>
            </a:r>
            <a:r>
              <a:rPr lang="en-US" sz="3600" b="1" spc="-90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63500">
                    <a:srgbClr val="5968B0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  </a:t>
            </a:r>
            <a:r>
              <a:rPr lang="en-US" sz="5399" b="1" spc="-90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63500">
                    <a:srgbClr val="5968B0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Good</a:t>
            </a:r>
            <a:endParaRPr lang="en-US" sz="4859" spc="-126" dirty="0">
              <a:ln w="19050" cap="rnd">
                <a:solidFill>
                  <a:srgbClr val="5968B0"/>
                </a:solidFill>
                <a:prstDash val="solid"/>
                <a:round/>
                <a:headEnd/>
                <a:tailEnd/>
              </a:ln>
              <a:solidFill>
                <a:schemeClr val="tx1"/>
              </a:solidFill>
              <a:effectLst>
                <a:glow rad="63500">
                  <a:srgbClr val="5968B0">
                    <a:alpha val="50000"/>
                  </a:srgbClr>
                </a:glow>
              </a:effectLst>
              <a:latin typeface="Impact" panose="020B080603090205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53A2EA-EDC6-CBF0-C44D-C4AC6F14357D}"/>
              </a:ext>
            </a:extLst>
          </p:cNvPr>
          <p:cNvSpPr txBox="1"/>
          <p:nvPr/>
        </p:nvSpPr>
        <p:spPr>
          <a:xfrm>
            <a:off x="144048" y="2978645"/>
            <a:ext cx="1159333" cy="411374"/>
          </a:xfrm>
          <a:prstGeom prst="rect">
            <a:avLst/>
          </a:prstGeom>
          <a:noFill/>
        </p:spPr>
        <p:txBody>
          <a:bodyPr wrap="square" lIns="32910" tIns="0" rIns="0" bIns="0" rtlCol="0" anchor="t" anchorCtr="0">
            <a:noAutofit/>
          </a:bodyPr>
          <a:lstStyle/>
          <a:p>
            <a:pPr defTabSz="1645537">
              <a:lnSpc>
                <a:spcPts val="3600"/>
              </a:lnSpc>
              <a:defRPr/>
            </a:pPr>
            <a:r>
              <a:rPr lang="en-US" sz="3564" b="1" spc="-90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63500">
                    <a:srgbClr val="5968B0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go to</a:t>
            </a:r>
            <a:endParaRPr lang="en-US" sz="3600" spc="-126" dirty="0">
              <a:ln w="19050" cap="rnd">
                <a:solidFill>
                  <a:srgbClr val="5968B0"/>
                </a:solidFill>
                <a:prstDash val="solid"/>
                <a:round/>
                <a:headEnd/>
                <a:tailEnd/>
              </a:ln>
              <a:solidFill>
                <a:schemeClr val="tx1"/>
              </a:solidFill>
              <a:effectLst>
                <a:glow rad="63500">
                  <a:srgbClr val="5968B0">
                    <a:alpha val="50000"/>
                  </a:srgbClr>
                </a:glow>
              </a:effectLst>
              <a:latin typeface="Impact" panose="020B080603090205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E137ED-FA35-A1BC-D8F3-99413BECF71B}"/>
              </a:ext>
            </a:extLst>
          </p:cNvPr>
          <p:cNvSpPr txBox="1"/>
          <p:nvPr/>
        </p:nvSpPr>
        <p:spPr>
          <a:xfrm>
            <a:off x="5065657" y="2992123"/>
            <a:ext cx="1762821" cy="411374"/>
          </a:xfrm>
          <a:prstGeom prst="rect">
            <a:avLst/>
          </a:prstGeom>
          <a:noFill/>
        </p:spPr>
        <p:txBody>
          <a:bodyPr wrap="square" lIns="32910" tIns="0" rIns="0" bIns="0" rtlCol="0" anchor="t" anchorCtr="0">
            <a:noAutofit/>
          </a:bodyPr>
          <a:lstStyle/>
          <a:p>
            <a:pPr defTabSz="1645537">
              <a:lnSpc>
                <a:spcPts val="3600"/>
              </a:lnSpc>
              <a:defRPr/>
            </a:pPr>
            <a:r>
              <a:rPr lang="en-US" sz="3564" b="1" spc="-90" dirty="0">
                <a:ln w="19050">
                  <a:solidFill>
                    <a:srgbClr val="C3260C"/>
                  </a:solidFill>
                </a:ln>
                <a:solidFill>
                  <a:srgbClr val="FFFFFF"/>
                </a:solidFill>
                <a:effectLst>
                  <a:glow rad="63500">
                    <a:srgbClr val="C3260C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go to</a:t>
            </a:r>
            <a:endParaRPr lang="en-US" sz="3600" spc="-126" dirty="0">
              <a:ln w="19050">
                <a:solidFill>
                  <a:srgbClr val="C3260C"/>
                </a:solidFill>
              </a:ln>
              <a:solidFill>
                <a:srgbClr val="000000"/>
              </a:solidFill>
              <a:effectLst>
                <a:glow rad="63500">
                  <a:srgbClr val="C3260C">
                    <a:alpha val="50000"/>
                  </a:srgbClr>
                </a:glo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0721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7">
            <a:extLst>
              <a:ext uri="{FF2B5EF4-FFF2-40B4-BE49-F238E27FC236}">
                <a16:creationId xmlns:a16="http://schemas.microsoft.com/office/drawing/2014/main" id="{4245C25F-F537-E8A1-DD03-E4AD675929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82965" y="1783543"/>
            <a:ext cx="2944420" cy="21964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41" name="Rectangle 3"/>
          <p:cNvSpPr>
            <a:spLocks noChangeArrowheads="1"/>
          </p:cNvSpPr>
          <p:nvPr/>
        </p:nvSpPr>
        <p:spPr bwMode="auto">
          <a:xfrm>
            <a:off x="1059" y="1354945"/>
            <a:ext cx="8227483" cy="466078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 lIns="0" tIns="0" rIns="0" bIns="16455" anchor="b" anchorCtr="0">
            <a:noAutofit/>
          </a:bodyPr>
          <a:lstStyle/>
          <a:p>
            <a:pPr algn="ctr">
              <a:lnSpc>
                <a:spcPts val="4140"/>
              </a:lnSpc>
            </a:pPr>
            <a:r>
              <a:rPr lang="en-US" sz="3240" spc="-90" dirty="0">
                <a:solidFill>
                  <a:prstClr val="black"/>
                </a:solidFill>
              </a:rPr>
              <a:t>And you certainly </a:t>
            </a:r>
            <a:r>
              <a:rPr lang="en-US" sz="3240" b="1" u="sng" spc="-90" dirty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can</a:t>
            </a:r>
            <a:r>
              <a:rPr lang="en-US" sz="3240" spc="-90" dirty="0">
                <a:solidFill>
                  <a:prstClr val="black"/>
                </a:solidFill>
              </a:rPr>
              <a:t> make a</a:t>
            </a:r>
            <a:r>
              <a:rPr lang="en-US" sz="2160" spc="-90" dirty="0">
                <a:solidFill>
                  <a:prstClr val="black"/>
                </a:solidFill>
              </a:rPr>
              <a:t> </a:t>
            </a:r>
            <a:r>
              <a:rPr lang="en-US" sz="3240" spc="-90" dirty="0">
                <a:solidFill>
                  <a:prstClr val="black"/>
                </a:solidFill>
              </a:rPr>
              <a:t>        . So...</a:t>
            </a:r>
          </a:p>
        </p:txBody>
      </p:sp>
      <p:sp>
        <p:nvSpPr>
          <p:cNvPr id="43" name="Rectangle 2"/>
          <p:cNvSpPr>
            <a:spLocks noChangeArrowheads="1"/>
          </p:cNvSpPr>
          <p:nvPr/>
        </p:nvSpPr>
        <p:spPr bwMode="auto">
          <a:xfrm>
            <a:off x="1059" y="-2237"/>
            <a:ext cx="8227483" cy="1389040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lIns="0" tIns="0" rIns="0" bIns="0"/>
          <a:lstStyle/>
          <a:p>
            <a:pPr defTabSz="751349"/>
            <a:endParaRPr lang="en-US" sz="1620" dirty="0">
              <a:solidFill>
                <a:srgbClr val="FFFFFF"/>
              </a:solidFill>
            </a:endParaRPr>
          </a:p>
        </p:txBody>
      </p:sp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1059" y="478644"/>
            <a:ext cx="8227483" cy="934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16455" anchor="ctr" anchorCtr="0">
            <a:spAutoFit/>
          </a:bodyPr>
          <a:lstStyle/>
          <a:p>
            <a:pPr algn="ctr">
              <a:lnSpc>
                <a:spcPts val="2880"/>
              </a:lnSpc>
              <a:tabLst>
                <a:tab pos="2673999" algn="l"/>
              </a:tabLst>
            </a:pPr>
            <a:r>
              <a:rPr lang="en-US" sz="3600" spc="-54" dirty="0">
                <a:solidFill>
                  <a:schemeClr val="tx1"/>
                </a:solidFill>
              </a:rPr>
              <a:t>there shall </a:t>
            </a:r>
            <a:r>
              <a:rPr lang="en-US" sz="3780" b="1" u="sng" spc="-54" dirty="0">
                <a:ln>
                  <a:solidFill>
                    <a:srgbClr val="404040"/>
                  </a:solidFill>
                </a:ln>
                <a:solidFill>
                  <a:schemeClr val="tx1"/>
                </a:solidFill>
              </a:rPr>
              <a:t>in no wise</a:t>
            </a:r>
            <a:r>
              <a:rPr lang="en-US" sz="3600" spc="-54" dirty="0">
                <a:ln>
                  <a:solidFill>
                    <a:srgbClr val="404040"/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3600" spc="-54" dirty="0">
                <a:solidFill>
                  <a:schemeClr val="tx1"/>
                </a:solidFill>
              </a:rPr>
              <a:t>enter into </a:t>
            </a:r>
            <a:r>
              <a:rPr lang="en-US" sz="3240" spc="-54" dirty="0">
                <a:solidFill>
                  <a:schemeClr val="tx1">
                    <a:lumMod val="95000"/>
                  </a:schemeClr>
                </a:solidFill>
              </a:rPr>
              <a:t>[Heaven]</a:t>
            </a:r>
            <a:r>
              <a:rPr lang="en-US" sz="2880" i="1" spc="-54" dirty="0">
                <a:solidFill>
                  <a:schemeClr val="tx1"/>
                </a:solidFill>
              </a:rPr>
              <a:t> </a:t>
            </a:r>
            <a:endParaRPr lang="en-US" sz="3600" i="1" spc="-54" dirty="0">
              <a:solidFill>
                <a:schemeClr val="tx1"/>
              </a:solidFill>
            </a:endParaRPr>
          </a:p>
          <a:p>
            <a:pPr>
              <a:lnSpc>
                <a:spcPts val="2880"/>
              </a:lnSpc>
              <a:spcBef>
                <a:spcPts val="1080"/>
              </a:spcBef>
            </a:pPr>
            <a:r>
              <a:rPr lang="en-US" sz="3600" spc="-54" dirty="0">
                <a:solidFill>
                  <a:schemeClr val="tx1"/>
                </a:solidFill>
              </a:rPr>
              <a:t>     any thing that</a:t>
            </a:r>
            <a:r>
              <a:rPr lang="en-US" sz="3600" spc="-54" dirty="0">
                <a:solidFill>
                  <a:srgbClr val="FFFF66"/>
                </a:solidFill>
              </a:rPr>
              <a:t> </a:t>
            </a:r>
            <a:r>
              <a:rPr lang="en-US" sz="1800" spc="-54" dirty="0">
                <a:solidFill>
                  <a:srgbClr val="191919"/>
                </a:solidFill>
                <a:latin typeface="Arial"/>
              </a:rPr>
              <a:t>…</a:t>
            </a:r>
            <a:r>
              <a:rPr lang="en-US" sz="1800" spc="-54" dirty="0">
                <a:solidFill>
                  <a:schemeClr val="bg1">
                    <a:lumMod val="85000"/>
                    <a:lumOff val="15000"/>
                  </a:schemeClr>
                </a:solidFill>
                <a:latin typeface="Arial"/>
              </a:rPr>
              <a:t> </a:t>
            </a:r>
            <a:r>
              <a:rPr lang="en-US" sz="3600" spc="-54" dirty="0">
                <a:solidFill>
                  <a:prstClr val="white"/>
                </a:solidFill>
              </a:rPr>
              <a:t>maketh a</a:t>
            </a:r>
            <a:r>
              <a:rPr lang="en-US" sz="4320" spc="-54" dirty="0">
                <a:solidFill>
                  <a:schemeClr val="tx1"/>
                </a:solidFill>
              </a:rPr>
              <a:t>        .</a:t>
            </a:r>
            <a:endParaRPr lang="en-US" sz="4320" b="1" spc="-54" dirty="0">
              <a:ln w="19050">
                <a:noFill/>
              </a:ln>
              <a:solidFill>
                <a:schemeClr val="tx1"/>
              </a:solidFill>
              <a:effectLst>
                <a:glow rad="76200">
                  <a:srgbClr val="C0260C"/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5"/>
          <p:cNvSpPr txBox="1">
            <a:spLocks noChangeArrowheads="1"/>
          </p:cNvSpPr>
          <p:nvPr/>
        </p:nvSpPr>
        <p:spPr bwMode="auto">
          <a:xfrm>
            <a:off x="960933" y="-65301"/>
            <a:ext cx="6444862" cy="53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700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</a:lstStyle>
          <a:p>
            <a:pPr algn="ctr"/>
            <a:r>
              <a:rPr lang="en-US" sz="2880" dirty="0">
                <a:solidFill>
                  <a:srgbClr val="5968B0"/>
                </a:solidFill>
              </a:rPr>
              <a:t>The Book of Revelation says:</a:t>
            </a:r>
          </a:p>
        </p:txBody>
      </p:sp>
      <p:sp>
        <p:nvSpPr>
          <p:cNvPr id="40" name="Text Box 4">
            <a:extLst>
              <a:ext uri="{FF2B5EF4-FFF2-40B4-BE49-F238E27FC236}">
                <a16:creationId xmlns:a16="http://schemas.microsoft.com/office/drawing/2014/main" id="{C5915EBF-04A2-4486-9E22-9405A94AA7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8869" y="996259"/>
            <a:ext cx="1386598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spAutoFit/>
          </a:bodyPr>
          <a:lstStyle>
            <a:defPPr>
              <a:defRPr lang="en-US"/>
            </a:defPPr>
            <a:lvl1pPr>
              <a:defRPr sz="1000">
                <a:solidFill>
                  <a:srgbClr val="5968B0"/>
                </a:solidFill>
              </a:defRPr>
            </a:lvl1pPr>
          </a:lstStyle>
          <a:p>
            <a:r>
              <a:rPr lang="en-US" sz="1440" dirty="0"/>
              <a:t>Revelation 21:27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EC96184-0FE3-4CCA-B88F-FE2A26885C8D}"/>
              </a:ext>
            </a:extLst>
          </p:cNvPr>
          <p:cNvSpPr txBox="1"/>
          <p:nvPr/>
        </p:nvSpPr>
        <p:spPr>
          <a:xfrm>
            <a:off x="5622561" y="677633"/>
            <a:ext cx="1316397" cy="7754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8000">
                <a:ln w="38100">
                  <a:solidFill>
                    <a:schemeClr val="bg1"/>
                  </a:solidFill>
                </a:ln>
                <a:solidFill>
                  <a:srgbClr val="FFFF66"/>
                </a:solidFill>
                <a:latin typeface="Franklin Gothic Heavy" panose="020B0903020102020204" pitchFamily="34" charset="0"/>
              </a:defRPr>
            </a:lvl1pPr>
          </a:lstStyle>
          <a:p>
            <a:r>
              <a:rPr lang="en-US" sz="5039" b="1" spc="180" dirty="0">
                <a:ln w="12700">
                  <a:solidFill>
                    <a:schemeClr val="bg1"/>
                  </a:solidFill>
                </a:ln>
                <a:latin typeface="Cooper Black" panose="0208090404030B020404" pitchFamily="18" charset="0"/>
              </a:rPr>
              <a:t>Lie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D0831BF-EED7-4EC2-BB5B-F157092AD40A}"/>
              </a:ext>
            </a:extLst>
          </p:cNvPr>
          <p:cNvSpPr txBox="1"/>
          <p:nvPr/>
        </p:nvSpPr>
        <p:spPr>
          <a:xfrm>
            <a:off x="5873214" y="1284805"/>
            <a:ext cx="82274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8000">
                <a:ln w="38100">
                  <a:solidFill>
                    <a:schemeClr val="bg1"/>
                  </a:solidFill>
                </a:ln>
                <a:solidFill>
                  <a:srgbClr val="FFFF66"/>
                </a:solidFill>
                <a:latin typeface="Franklin Gothic Heavy" panose="020B0903020102020204" pitchFamily="34" charset="0"/>
              </a:defRPr>
            </a:lvl1pPr>
          </a:lstStyle>
          <a:p>
            <a:r>
              <a:rPr lang="en-US" sz="3600" b="1" spc="180" dirty="0">
                <a:ln w="12700">
                  <a:solidFill>
                    <a:schemeClr val="bg1"/>
                  </a:solidFill>
                </a:ln>
                <a:latin typeface="Cooper Black" panose="0208090404030B020404" pitchFamily="18" charset="0"/>
              </a:rPr>
              <a:t>Lie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8D4EDF-9529-27B0-8A48-6DC02DCDF977}"/>
              </a:ext>
            </a:extLst>
          </p:cNvPr>
          <p:cNvSpPr txBox="1"/>
          <p:nvPr/>
        </p:nvSpPr>
        <p:spPr>
          <a:xfrm>
            <a:off x="662950" y="2220688"/>
            <a:ext cx="2605370" cy="648502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0" tIns="0" rIns="0" bIns="32910" numCol="1" anchor="b" anchorCtr="0">
            <a:prstTxWarp prst="textCascadeDown">
              <a:avLst/>
            </a:prstTxWarp>
            <a:noAutofit/>
          </a:bodyPr>
          <a:lstStyle>
            <a:defPPr>
              <a:defRPr lang="en-US"/>
            </a:defPPr>
            <a:lvl1pPr lvl="0" algn="ctr">
              <a:defRPr sz="2000" b="1" spc="-7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en-US" sz="3600" dirty="0"/>
              <a:t>That’s you!</a:t>
            </a:r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FE2D9CAC-4D82-BA2A-1605-95915ADB98E8}"/>
              </a:ext>
            </a:extLst>
          </p:cNvPr>
          <p:cNvSpPr/>
          <p:nvPr/>
        </p:nvSpPr>
        <p:spPr>
          <a:xfrm rot="396396">
            <a:off x="1086197" y="2710718"/>
            <a:ext cx="1758875" cy="417033"/>
          </a:xfrm>
          <a:prstGeom prst="rightArrow">
            <a:avLst/>
          </a:prstGeom>
          <a:solidFill>
            <a:srgbClr val="5968B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198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B95F9D8-F0AB-9904-8227-F25D8FD8E5BC}"/>
              </a:ext>
            </a:extLst>
          </p:cNvPr>
          <p:cNvGrpSpPr/>
          <p:nvPr/>
        </p:nvGrpSpPr>
        <p:grpSpPr>
          <a:xfrm>
            <a:off x="-75856" y="3885700"/>
            <a:ext cx="8304399" cy="1097139"/>
            <a:chOff x="-42742" y="1740436"/>
            <a:chExt cx="4614742" cy="785216"/>
          </a:xfrm>
        </p:grpSpPr>
        <p:sp>
          <p:nvSpPr>
            <p:cNvPr id="31" name="Rectangle 2">
              <a:extLst>
                <a:ext uri="{FF2B5EF4-FFF2-40B4-BE49-F238E27FC236}">
                  <a16:creationId xmlns:a16="http://schemas.microsoft.com/office/drawing/2014/main" id="{AFEFD27D-2FB4-D3C6-88DF-C0DC3D23AD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1740436"/>
              <a:ext cx="4572000" cy="785216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round/>
              <a:headEnd/>
              <a:tailEnd/>
            </a:ln>
          </p:spPr>
          <p:txBody>
            <a:bodyPr tIns="0" bIns="0" anchor="t" anchorCtr="0"/>
            <a:lstStyle/>
            <a:p>
              <a:pPr defTabSz="751349">
                <a:lnSpc>
                  <a:spcPts val="3240"/>
                </a:lnSpc>
              </a:pPr>
              <a:endParaRPr lang="en-US" sz="1620" dirty="0">
                <a:solidFill>
                  <a:schemeClr val="tx1"/>
                </a:solidFill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ABCB6E1-C3C1-EF41-C8CE-BFE53FC5630D}"/>
                </a:ext>
              </a:extLst>
            </p:cNvPr>
            <p:cNvSpPr txBox="1"/>
            <p:nvPr/>
          </p:nvSpPr>
          <p:spPr>
            <a:xfrm>
              <a:off x="-42742" y="1890012"/>
              <a:ext cx="4603761" cy="563550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lIns="49365" tIns="0" rIns="49365" bIns="0" anchor="t" anchorCtr="0"/>
            <a:lstStyle>
              <a:defPPr>
                <a:defRPr lang="en-US"/>
              </a:defPPr>
              <a:lvl1pPr defTabSz="417513">
                <a:defRPr sz="900">
                  <a:solidFill>
                    <a:schemeClr val="tx1"/>
                  </a:solidFill>
                </a:defRPr>
              </a:lvl1pPr>
            </a:lstStyle>
            <a:p>
              <a:pPr algn="ctr">
                <a:lnSpc>
                  <a:spcPts val="3060"/>
                </a:lnSpc>
              </a:pPr>
              <a:r>
                <a:rPr lang="en-US" sz="4320" b="1" dirty="0">
                  <a:ln>
                    <a:solidFill>
                      <a:schemeClr val="bg1"/>
                    </a:solidFill>
                  </a:ln>
                  <a:solidFill>
                    <a:schemeClr val="bg1">
                      <a:lumMod val="85000"/>
                      <a:lumOff val="15000"/>
                    </a:schemeClr>
                  </a:solidFill>
                  <a:latin typeface="Cooper Black" panose="0208090404030B020404" pitchFamily="18" charset="0"/>
                </a:rPr>
                <a:t>       </a:t>
              </a:r>
              <a:r>
                <a:rPr lang="en-US" sz="4320" b="1" dirty="0">
                  <a:ln>
                    <a:solidFill>
                      <a:schemeClr val="bg1"/>
                    </a:solidFill>
                  </a:ln>
                  <a:solidFill>
                    <a:srgbClr val="191919"/>
                  </a:solidFill>
                  <a:latin typeface="Cooper Black" panose="0208090404030B020404" pitchFamily="18" charset="0"/>
                </a:rPr>
                <a:t>      </a:t>
              </a:r>
              <a:r>
                <a:rPr lang="en-US" sz="3240" dirty="0">
                  <a:solidFill>
                    <a:srgbClr val="191919"/>
                  </a:solidFill>
                </a:rPr>
                <a:t>,</a:t>
              </a:r>
              <a:r>
                <a:rPr lang="en-US" sz="2520" dirty="0">
                  <a:solidFill>
                    <a:srgbClr val="191919"/>
                  </a:solidFill>
                </a:rPr>
                <a:t> </a:t>
              </a:r>
              <a:r>
                <a:rPr lang="en-US" sz="3420" dirty="0"/>
                <a:t>shall have their part in the</a:t>
              </a:r>
            </a:p>
            <a:p>
              <a:pPr algn="ctr">
                <a:lnSpc>
                  <a:spcPts val="3060"/>
                </a:lnSpc>
              </a:pPr>
              <a:r>
                <a:rPr lang="en-US" sz="3420" dirty="0"/>
                <a:t>lake</a:t>
              </a:r>
              <a:r>
                <a:rPr lang="en-US" sz="2520" dirty="0"/>
                <a:t> </a:t>
              </a:r>
              <a:r>
                <a:rPr lang="en-US" sz="3420" dirty="0"/>
                <a:t>which</a:t>
              </a:r>
              <a:r>
                <a:rPr lang="en-US" sz="2520" dirty="0"/>
                <a:t> </a:t>
              </a:r>
              <a:r>
                <a:rPr lang="en-US" sz="3420" dirty="0"/>
                <a:t>burneth</a:t>
              </a:r>
              <a:r>
                <a:rPr lang="en-US" sz="2520" dirty="0"/>
                <a:t> </a:t>
              </a:r>
              <a:r>
                <a:rPr lang="en-US" sz="3420" dirty="0"/>
                <a:t>with</a:t>
              </a:r>
              <a:r>
                <a:rPr lang="en-US" sz="2520" dirty="0"/>
                <a:t> </a:t>
              </a:r>
              <a:r>
                <a:rPr lang="en-US" sz="3420" dirty="0"/>
                <a:t>fire</a:t>
              </a:r>
              <a:r>
                <a:rPr lang="en-US" sz="2520" dirty="0"/>
                <a:t> </a:t>
              </a:r>
              <a:r>
                <a:rPr lang="en-US" sz="3420" dirty="0"/>
                <a:t>and</a:t>
              </a:r>
              <a:r>
                <a:rPr lang="en-US" sz="2520" dirty="0"/>
                <a:t> </a:t>
              </a:r>
              <a:r>
                <a:rPr lang="en-US" sz="3420" dirty="0"/>
                <a:t>brimstone</a:t>
              </a:r>
            </a:p>
          </p:txBody>
        </p:sp>
      </p:grpSp>
      <p:sp>
        <p:nvSpPr>
          <p:cNvPr id="33" name="TextBox 5">
            <a:extLst>
              <a:ext uri="{FF2B5EF4-FFF2-40B4-BE49-F238E27FC236}">
                <a16:creationId xmlns:a16="http://schemas.microsoft.com/office/drawing/2014/main" id="{76E0EAA9-245D-A243-0BD1-75C76C7C15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73091" y="4619757"/>
            <a:ext cx="960199" cy="339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700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lnSpc>
                <a:spcPts val="3240"/>
              </a:lnSpc>
            </a:pPr>
            <a:r>
              <a:rPr lang="en-US" sz="1080" dirty="0">
                <a:solidFill>
                  <a:srgbClr val="5968B0"/>
                </a:solidFill>
              </a:rPr>
              <a:t>Revelation 21:8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07E9A16-23A7-27CF-7725-1E3419589806}"/>
              </a:ext>
            </a:extLst>
          </p:cNvPr>
          <p:cNvGrpSpPr/>
          <p:nvPr/>
        </p:nvGrpSpPr>
        <p:grpSpPr>
          <a:xfrm>
            <a:off x="3274" y="3426039"/>
            <a:ext cx="8259896" cy="581698"/>
            <a:chOff x="1230" y="1938898"/>
            <a:chExt cx="4590012" cy="323249"/>
          </a:xfrm>
        </p:grpSpPr>
        <p:sp>
          <p:nvSpPr>
            <p:cNvPr id="28" name="Rectangle 3">
              <a:extLst>
                <a:ext uri="{FF2B5EF4-FFF2-40B4-BE49-F238E27FC236}">
                  <a16:creationId xmlns:a16="http://schemas.microsoft.com/office/drawing/2014/main" id="{015CF29F-E59E-3D93-DC38-660A193A24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0" y="1978611"/>
              <a:ext cx="4571999" cy="278969"/>
            </a:xfrm>
            <a:prstGeom prst="rect">
              <a:avLst/>
            </a:prstGeom>
            <a:solidFill>
              <a:srgbClr val="5968B0"/>
            </a:solidFill>
            <a:ln w="0">
              <a:noFill/>
              <a:miter lim="800000"/>
              <a:headEnd/>
              <a:tailEnd/>
            </a:ln>
          </p:spPr>
          <p:txBody>
            <a:bodyPr lIns="0" tIns="0" rIns="0" bIns="32910" anchor="b" anchorCtr="0"/>
            <a:lstStyle/>
            <a:p>
              <a:pPr lvl="0" algn="ctr"/>
              <a:endParaRPr lang="en-US" sz="3240" spc="-126" dirty="0">
                <a:solidFill>
                  <a:srgbClr val="000000"/>
                </a:solidFill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0ED64DF-7172-4356-8593-7A3594D1882C}"/>
                </a:ext>
              </a:extLst>
            </p:cNvPr>
            <p:cNvSpPr txBox="1"/>
            <p:nvPr/>
          </p:nvSpPr>
          <p:spPr>
            <a:xfrm>
              <a:off x="4042602" y="1938898"/>
              <a:ext cx="548640" cy="32324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>
                <a:defRPr sz="8000">
                  <a:ln w="38100">
                    <a:solidFill>
                      <a:schemeClr val="bg1"/>
                    </a:solidFill>
                  </a:ln>
                  <a:solidFill>
                    <a:srgbClr val="FFFF66"/>
                  </a:solidFill>
                  <a:latin typeface="Franklin Gothic Heavy" panose="020B0903020102020204" pitchFamily="34" charset="0"/>
                </a:defRPr>
              </a:lvl1pPr>
            </a:lstStyle>
            <a:p>
              <a:r>
                <a:rPr lang="en-US" sz="3780" b="1" spc="180" dirty="0">
                  <a:ln w="12700">
                    <a:solidFill>
                      <a:schemeClr val="bg1"/>
                    </a:solidFill>
                  </a:ln>
                  <a:latin typeface="Cooper Black" panose="0208090404030B020404" pitchFamily="18" charset="0"/>
                </a:rPr>
                <a:t>Lie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90242250-30E3-C97A-F40F-0A10DBB9B7C8}"/>
                </a:ext>
              </a:extLst>
            </p:cNvPr>
            <p:cNvSpPr/>
            <p:nvPr/>
          </p:nvSpPr>
          <p:spPr>
            <a:xfrm>
              <a:off x="1001436" y="2205019"/>
              <a:ext cx="2121408" cy="18288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198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1739B91-53F8-FC60-42FA-D6C600F5F954}"/>
                </a:ext>
              </a:extLst>
            </p:cNvPr>
            <p:cNvSpPr txBox="1"/>
            <p:nvPr/>
          </p:nvSpPr>
          <p:spPr>
            <a:xfrm>
              <a:off x="35205" y="1961001"/>
              <a:ext cx="4510636" cy="286304"/>
            </a:xfrm>
            <a:prstGeom prst="rect">
              <a:avLst/>
            </a:prstGeom>
            <a:noFill/>
          </p:spPr>
          <p:txBody>
            <a:bodyPr wrap="square" lIns="0" tIns="0" rIns="0" bIns="16455" rtlCol="0">
              <a:spAutoFit/>
            </a:bodyPr>
            <a:lstStyle/>
            <a:p>
              <a:pPr lvl="0" algn="ctr"/>
              <a:r>
                <a:rPr lang="en-US" sz="3060" spc="-126" dirty="0">
                  <a:solidFill>
                    <a:srgbClr val="000000"/>
                  </a:solidFill>
                </a:rPr>
                <a:t>Unless it’s </a:t>
              </a:r>
              <a:r>
                <a:rPr lang="en-US" sz="3060" b="1" spc="-126" dirty="0">
                  <a:ln w="6350">
                    <a:solidFill>
                      <a:schemeClr val="bg1"/>
                    </a:solidFill>
                  </a:ln>
                  <a:solidFill>
                    <a:schemeClr val="tx1"/>
                  </a:solidFill>
                </a:rPr>
                <a:t>completely</a:t>
              </a:r>
              <a:r>
                <a:rPr lang="en-US" sz="3060" spc="-126" dirty="0">
                  <a:ln w="6350">
                    <a:solidFill>
                      <a:schemeClr val="bg1"/>
                    </a:solidFill>
                  </a:ln>
                  <a:solidFill>
                    <a:schemeClr val="tx1"/>
                  </a:solidFill>
                </a:rPr>
                <a:t> </a:t>
              </a:r>
              <a:r>
                <a:rPr lang="en-US" sz="3060" b="1" spc="-126" dirty="0">
                  <a:ln w="6350">
                    <a:solidFill>
                      <a:schemeClr val="bg1"/>
                    </a:solidFill>
                  </a:ln>
                  <a:solidFill>
                    <a:schemeClr val="tx1"/>
                  </a:solidFill>
                </a:rPr>
                <a:t>impossible</a:t>
              </a:r>
              <a:r>
                <a:rPr lang="en-US" sz="3060" spc="-126" dirty="0">
                  <a:solidFill>
                    <a:srgbClr val="000000"/>
                  </a:solidFill>
                </a:rPr>
                <a:t> for you to</a:t>
              </a:r>
              <a:r>
                <a:rPr lang="en-US" sz="3240" spc="-126" dirty="0">
                  <a:solidFill>
                    <a:srgbClr val="000000"/>
                  </a:solidFill>
                </a:rPr>
                <a:t>         .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86A3C827-0175-332F-CC5F-78EA48EBDDEB}"/>
              </a:ext>
            </a:extLst>
          </p:cNvPr>
          <p:cNvSpPr txBox="1"/>
          <p:nvPr/>
        </p:nvSpPr>
        <p:spPr>
          <a:xfrm>
            <a:off x="120241" y="3900099"/>
            <a:ext cx="2355388" cy="63709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>
              <a:defRPr sz="8000">
                <a:ln w="38100">
                  <a:solidFill>
                    <a:schemeClr val="bg1"/>
                  </a:solidFill>
                </a:ln>
                <a:solidFill>
                  <a:srgbClr val="FFFF66"/>
                </a:solidFill>
                <a:latin typeface="Franklin Gothic Heavy" panose="020B0903020102020204" pitchFamily="34" charset="0"/>
              </a:defRPr>
            </a:lvl1pPr>
          </a:lstStyle>
          <a:p>
            <a:r>
              <a:rPr lang="en-US" sz="4140" b="1" spc="180" dirty="0">
                <a:ln w="12700">
                  <a:solidFill>
                    <a:schemeClr val="bg1"/>
                  </a:solidFill>
                </a:ln>
                <a:latin typeface="Cooper Black" panose="0208090404030B020404" pitchFamily="18" charset="0"/>
              </a:rPr>
              <a:t>All</a:t>
            </a:r>
            <a:r>
              <a:rPr lang="en-US" sz="3240" b="1" spc="180" dirty="0">
                <a:ln w="12700">
                  <a:solidFill>
                    <a:schemeClr val="bg1"/>
                  </a:solidFill>
                </a:ln>
                <a:latin typeface="Cooper Black" panose="0208090404030B020404" pitchFamily="18" charset="0"/>
              </a:rPr>
              <a:t> </a:t>
            </a:r>
            <a:r>
              <a:rPr lang="en-US" sz="4140" b="1" spc="180" dirty="0">
                <a:ln w="12700">
                  <a:solidFill>
                    <a:schemeClr val="bg1"/>
                  </a:solidFill>
                </a:ln>
                <a:latin typeface="Cooper Black" panose="0208090404030B020404" pitchFamily="18" charset="0"/>
              </a:rPr>
              <a:t>liars</a:t>
            </a:r>
          </a:p>
        </p:txBody>
      </p:sp>
    </p:spTree>
    <p:extLst>
      <p:ext uri="{BB962C8B-B14F-4D97-AF65-F5344CB8AC3E}">
        <p14:creationId xmlns:p14="http://schemas.microsoft.com/office/powerpoint/2010/main" val="2511367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48BC0F84-4E81-449C-9E7E-C3714295B7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6243" y="1104563"/>
            <a:ext cx="8234664" cy="904531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 lIns="65819" tIns="0" rIns="0" bIns="0" anchor="t" anchorCtr="0"/>
          <a:lstStyle/>
          <a:p>
            <a:pPr algn="ctr"/>
            <a:endParaRPr lang="en-US" sz="2700" spc="-36" dirty="0">
              <a:solidFill>
                <a:srgbClr val="000000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38A9E18-8E93-4BE3-A9A7-D205B59943FD}"/>
              </a:ext>
            </a:extLst>
          </p:cNvPr>
          <p:cNvSpPr/>
          <p:nvPr/>
        </p:nvSpPr>
        <p:spPr>
          <a:xfrm>
            <a:off x="-18684" y="3555740"/>
            <a:ext cx="8247040" cy="13794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65819" bIns="0" rtlCol="0" anchor="t" anchorCtr="0">
            <a:noAutofit/>
          </a:bodyPr>
          <a:lstStyle/>
          <a:p>
            <a:pPr>
              <a:lnSpc>
                <a:spcPts val="3420"/>
              </a:lnSpc>
            </a:pPr>
            <a:r>
              <a:rPr lang="en-US" sz="2880" dirty="0">
                <a:solidFill>
                  <a:srgbClr val="5968B0"/>
                </a:solidFill>
              </a:rPr>
              <a:t> The Bible says … </a:t>
            </a:r>
          </a:p>
          <a:p>
            <a:pPr>
              <a:lnSpc>
                <a:spcPts val="3420"/>
              </a:lnSpc>
            </a:pPr>
            <a:r>
              <a:rPr lang="en-US" sz="3600" dirty="0">
                <a:solidFill>
                  <a:schemeClr val="tx1"/>
                </a:solidFill>
              </a:rPr>
              <a:t>	</a:t>
            </a:r>
            <a:r>
              <a:rPr lang="en-US" sz="3240" dirty="0">
                <a:solidFill>
                  <a:schemeClr val="tx1"/>
                </a:solidFill>
              </a:rPr>
              <a:t>They have a zeal of God, </a:t>
            </a:r>
          </a:p>
          <a:p>
            <a:pPr>
              <a:lnSpc>
                <a:spcPts val="3420"/>
              </a:lnSpc>
            </a:pPr>
            <a:r>
              <a:rPr lang="en-US" sz="3600" dirty="0">
                <a:solidFill>
                  <a:schemeClr val="tx1"/>
                </a:solidFill>
              </a:rPr>
              <a:t>	</a:t>
            </a:r>
            <a:r>
              <a:rPr lang="en-US" sz="3240" dirty="0">
                <a:solidFill>
                  <a:schemeClr val="tx1"/>
                </a:solidFill>
              </a:rPr>
              <a:t>But not </a:t>
            </a:r>
            <a:r>
              <a:rPr lang="en-US" sz="3240" dirty="0">
                <a:solidFill>
                  <a:srgbClr val="191919"/>
                </a:solidFill>
              </a:rPr>
              <a:t>…</a:t>
            </a:r>
            <a:r>
              <a:rPr lang="en-US" sz="3240" dirty="0">
                <a:solidFill>
                  <a:schemeClr val="tx1"/>
                </a:solidFill>
              </a:rPr>
              <a:t> knowledge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EDAF61B-7F6F-417E-937C-13108909A366}"/>
              </a:ext>
            </a:extLst>
          </p:cNvPr>
          <p:cNvGrpSpPr/>
          <p:nvPr/>
        </p:nvGrpSpPr>
        <p:grpSpPr>
          <a:xfrm>
            <a:off x="1179831" y="2278615"/>
            <a:ext cx="5892586" cy="989636"/>
            <a:chOff x="819633" y="1520091"/>
            <a:chExt cx="2964967" cy="542926"/>
          </a:xfrm>
        </p:grpSpPr>
        <p:grpSp>
          <p:nvGrpSpPr>
            <p:cNvPr id="35" name="Group 8">
              <a:extLst>
                <a:ext uri="{FF2B5EF4-FFF2-40B4-BE49-F238E27FC236}">
                  <a16:creationId xmlns:a16="http://schemas.microsoft.com/office/drawing/2014/main" id="{77FFE062-E727-41FF-A509-F96551A2735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43077" y="1629629"/>
              <a:ext cx="309563" cy="361950"/>
              <a:chOff x="681" y="66"/>
              <a:chExt cx="195" cy="228"/>
            </a:xfrm>
          </p:grpSpPr>
          <p:sp>
            <p:nvSpPr>
              <p:cNvPr id="36" name="WordArt 9">
                <a:extLst>
                  <a:ext uri="{FF2B5EF4-FFF2-40B4-BE49-F238E27FC236}">
                    <a16:creationId xmlns:a16="http://schemas.microsoft.com/office/drawing/2014/main" id="{FA9B7F85-1D70-419A-83E2-DF345290DBE2}"/>
                  </a:ext>
                </a:extLst>
              </p:cNvPr>
              <p:cNvSpPr>
                <a:spLocks noChangeArrowheads="1" noChangeShapeType="1" noTextEdit="1"/>
              </p:cNvSpPr>
              <p:nvPr/>
            </p:nvSpPr>
            <p:spPr bwMode="auto">
              <a:xfrm rot="-150682">
                <a:off x="684" y="66"/>
                <a:ext cx="192" cy="22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 defTabSz="1645537">
                  <a:defRPr/>
                </a:pPr>
                <a:r>
                  <a:rPr lang="en-US" sz="4320" i="1" kern="10" dirty="0">
                    <a:ln w="9525">
                      <a:noFill/>
                      <a:round/>
                      <a:headEnd/>
                      <a:tailEnd/>
                    </a:ln>
                    <a:solidFill>
                      <a:srgbClr val="00FF00"/>
                    </a:solidFill>
                    <a:latin typeface="Verdana"/>
                  </a:rPr>
                  <a:t>e</a:t>
                </a:r>
              </a:p>
            </p:txBody>
          </p:sp>
          <p:sp>
            <p:nvSpPr>
              <p:cNvPr id="38" name="Text Box 10">
                <a:extLst>
                  <a:ext uri="{FF2B5EF4-FFF2-40B4-BE49-F238E27FC236}">
                    <a16:creationId xmlns:a16="http://schemas.microsoft.com/office/drawing/2014/main" id="{7A9A0DA7-FC00-431B-BBF3-6C5602FDBA4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81" y="151"/>
                <a:ext cx="175" cy="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defTabSz="751349">
                  <a:defRPr/>
                </a:pPr>
                <a:r>
                  <a:rPr lang="en-US" sz="1260" dirty="0">
                    <a:solidFill>
                      <a:srgbClr val="66FF33"/>
                    </a:solidFill>
                  </a:rPr>
                  <a:t>=mc</a:t>
                </a:r>
                <a:r>
                  <a:rPr lang="en-US" sz="1260" baseline="30000" dirty="0">
                    <a:solidFill>
                      <a:srgbClr val="66FF33"/>
                    </a:solidFill>
                  </a:rPr>
                  <a:t>2</a:t>
                </a:r>
              </a:p>
            </p:txBody>
          </p:sp>
        </p:grpSp>
        <p:pic>
          <p:nvPicPr>
            <p:cNvPr id="39" name="Picture 11" descr="star-of-david">
              <a:extLst>
                <a:ext uri="{FF2B5EF4-FFF2-40B4-BE49-F238E27FC236}">
                  <a16:creationId xmlns:a16="http://schemas.microsoft.com/office/drawing/2014/main" id="{08E4FDA6-FA64-4B8A-80DB-7C490F1C7B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1883"/>
            <a:stretch>
              <a:fillRect/>
            </a:stretch>
          </p:blipFill>
          <p:spPr bwMode="auto">
            <a:xfrm>
              <a:off x="2124075" y="1539142"/>
              <a:ext cx="452438" cy="523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" name="Picture 17" descr="simple_cross_01_01">
              <a:extLst>
                <a:ext uri="{FF2B5EF4-FFF2-40B4-BE49-F238E27FC236}">
                  <a16:creationId xmlns:a16="http://schemas.microsoft.com/office/drawing/2014/main" id="{353D9367-1A16-48A2-A522-587F0A31BE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429000" y="1520091"/>
              <a:ext cx="355600" cy="5334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" name="Picture 2">
              <a:extLst>
                <a:ext uri="{FF2B5EF4-FFF2-40B4-BE49-F238E27FC236}">
                  <a16:creationId xmlns:a16="http://schemas.microsoft.com/office/drawing/2014/main" id="{4BF631A5-EA3C-410B-B378-44D68CC61E8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81033" b="92698" l="4277" r="20126">
                          <a14:foregroundMark x1="16226" y1="86910" x2="16226" y2="8691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72" t="81001" r="79100" b="6247"/>
            <a:stretch/>
          </p:blipFill>
          <p:spPr bwMode="auto">
            <a:xfrm>
              <a:off x="819633" y="1584279"/>
              <a:ext cx="441413" cy="4781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5" name="Picture 4">
              <a:extLst>
                <a:ext uri="{FF2B5EF4-FFF2-40B4-BE49-F238E27FC236}">
                  <a16:creationId xmlns:a16="http://schemas.microsoft.com/office/drawing/2014/main" id="{F5B33664-730C-4B2C-8982-550A557C660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76489" b="99695" l="431" r="3319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6521" r="66503"/>
            <a:stretch/>
          </p:blipFill>
          <p:spPr bwMode="auto">
            <a:xfrm>
              <a:off x="1263213" y="1587937"/>
              <a:ext cx="449923" cy="4451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6" name="Picture 5">
              <a:extLst>
                <a:ext uri="{FF2B5EF4-FFF2-40B4-BE49-F238E27FC236}">
                  <a16:creationId xmlns:a16="http://schemas.microsoft.com/office/drawing/2014/main" id="{A487127C-67F4-477A-916C-C52C9443594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80916" b="93282" l="216" r="16595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0883" r="83251" b="6205"/>
            <a:stretch/>
          </p:blipFill>
          <p:spPr bwMode="auto">
            <a:xfrm rot="2026691">
              <a:off x="2959950" y="1600756"/>
              <a:ext cx="411859" cy="448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64CD4BC6-937D-45D3-BEA7-5CE9AEE7762E}"/>
                </a:ext>
              </a:extLst>
            </p:cNvPr>
            <p:cNvGrpSpPr/>
            <p:nvPr/>
          </p:nvGrpSpPr>
          <p:grpSpPr>
            <a:xfrm>
              <a:off x="2622385" y="1526106"/>
              <a:ext cx="293689" cy="510522"/>
              <a:chOff x="1869910" y="21685"/>
              <a:chExt cx="293689" cy="510522"/>
            </a:xfrm>
          </p:grpSpPr>
          <p:pic>
            <p:nvPicPr>
              <p:cNvPr id="48" name="Picture 47">
                <a:extLst>
                  <a:ext uri="{FF2B5EF4-FFF2-40B4-BE49-F238E27FC236}">
                    <a16:creationId xmlns:a16="http://schemas.microsoft.com/office/drawing/2014/main" id="{52259BD9-F231-4069-A140-D18B2CCCD3B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 cstate="print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backgroundRemoval t="16894" b="84741" l="18595" r="80992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277" t="18420" r="21292" b="16316"/>
              <a:stretch/>
            </p:blipFill>
            <p:spPr>
              <a:xfrm>
                <a:off x="1869910" y="169359"/>
                <a:ext cx="293689" cy="362848"/>
              </a:xfrm>
              <a:prstGeom prst="rect">
                <a:avLst/>
              </a:prstGeom>
            </p:spPr>
          </p:pic>
          <p:pic>
            <p:nvPicPr>
              <p:cNvPr id="49" name="Picture 48">
                <a:extLst>
                  <a:ext uri="{FF2B5EF4-FFF2-40B4-BE49-F238E27FC236}">
                    <a16:creationId xmlns:a16="http://schemas.microsoft.com/office/drawing/2014/main" id="{3CE295C3-294C-4ABB-899E-0C1C7136EFC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 cstate="print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ackgroundRemoval t="2881" b="95885" l="18529" r="82289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264" r="17707"/>
              <a:stretch/>
            </p:blipFill>
            <p:spPr>
              <a:xfrm>
                <a:off x="1951503" y="21685"/>
                <a:ext cx="158117" cy="156634"/>
              </a:xfrm>
              <a:prstGeom prst="rect">
                <a:avLst/>
              </a:prstGeom>
            </p:spPr>
          </p:pic>
        </p:grp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9505E6E5-203B-49FA-93A3-4D14DC3F943B}"/>
              </a:ext>
            </a:extLst>
          </p:cNvPr>
          <p:cNvSpPr/>
          <p:nvPr/>
        </p:nvSpPr>
        <p:spPr>
          <a:xfrm>
            <a:off x="6974678" y="4586949"/>
            <a:ext cx="1234122" cy="221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r>
              <a:rPr lang="en-US" sz="1440" dirty="0">
                <a:solidFill>
                  <a:srgbClr val="5968B0"/>
                </a:solidFill>
              </a:rPr>
              <a:t>Romans 10:2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AFA514E-5AF5-462F-8E8C-7477B3B25A3B}"/>
              </a:ext>
            </a:extLst>
          </p:cNvPr>
          <p:cNvSpPr/>
          <p:nvPr/>
        </p:nvSpPr>
        <p:spPr>
          <a:xfrm>
            <a:off x="844376" y="1471942"/>
            <a:ext cx="1003753" cy="32910"/>
          </a:xfrm>
          <a:prstGeom prst="rect">
            <a:avLst/>
          </a:prstGeom>
          <a:solidFill>
            <a:schemeClr val="tx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198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3721302-E1AE-4EBA-B0B4-E87C89A5CC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3605" y="1064942"/>
            <a:ext cx="8234664" cy="889049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65819" tIns="0" rIns="0" bIns="0" anchor="t" anchorCtr="0"/>
          <a:lstStyle/>
          <a:p>
            <a:pPr algn="ctr">
              <a:lnSpc>
                <a:spcPts val="3600"/>
              </a:lnSpc>
            </a:pPr>
            <a:r>
              <a:rPr lang="en-US" sz="3060" spc="-36" dirty="0"/>
              <a:t>Yet </a:t>
            </a:r>
            <a:r>
              <a:rPr lang="en-US" sz="3060" b="1" spc="-36" dirty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many</a:t>
            </a:r>
            <a:r>
              <a:rPr lang="en-US" sz="3060" spc="-36" dirty="0">
                <a:solidFill>
                  <a:srgbClr val="000000"/>
                </a:solidFill>
              </a:rPr>
              <a:t> are trying desperately to please God </a:t>
            </a:r>
          </a:p>
          <a:p>
            <a:pPr algn="ctr">
              <a:lnSpc>
                <a:spcPts val="3600"/>
              </a:lnSpc>
            </a:pPr>
            <a:r>
              <a:rPr lang="en-US" sz="3060" spc="-36" dirty="0">
                <a:solidFill>
                  <a:srgbClr val="000000"/>
                </a:solidFill>
              </a:rPr>
              <a:t>with their </a:t>
            </a:r>
            <a:r>
              <a:rPr lang="en-US" sz="3240" b="1" spc="-36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works</a:t>
            </a:r>
            <a:r>
              <a:rPr lang="en-US" sz="1800" spc="-36" dirty="0">
                <a:solidFill>
                  <a:srgbClr val="000000"/>
                </a:solidFill>
              </a:rPr>
              <a:t> </a:t>
            </a:r>
            <a:r>
              <a:rPr lang="en-US" sz="2880" spc="-36" dirty="0">
                <a:solidFill>
                  <a:srgbClr val="000000"/>
                </a:solidFill>
              </a:rPr>
              <a:t>!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F1315F0-4414-D601-C491-C57F26830D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9" y="1375"/>
            <a:ext cx="8227485" cy="493650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 lIns="65819" tIns="0" rIns="0" bIns="0" anchor="t" anchorCtr="0"/>
          <a:lstStyle/>
          <a:p>
            <a:pPr algn="ctr"/>
            <a:r>
              <a:rPr lang="en-US" sz="2880" spc="-36" dirty="0">
                <a:solidFill>
                  <a:srgbClr val="000000"/>
                </a:solidFill>
              </a:rPr>
              <a:t>No matter how hard we try, the Bible says we...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11D3482-C008-DF1B-8587-7F10A546AD87}"/>
              </a:ext>
            </a:extLst>
          </p:cNvPr>
          <p:cNvSpPr/>
          <p:nvPr/>
        </p:nvSpPr>
        <p:spPr>
          <a:xfrm>
            <a:off x="1061" y="529106"/>
            <a:ext cx="8227482" cy="5438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65819" bIns="0" rtlCol="0" anchor="t" anchorCtr="0">
            <a:noAutofit/>
          </a:bodyPr>
          <a:lstStyle/>
          <a:p>
            <a:pPr algn="ctr"/>
            <a:endParaRPr lang="en-US" sz="3240" dirty="0">
              <a:solidFill>
                <a:schemeClr val="tx1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674E16C-2FE6-0DEB-6D78-69C413E20DF4}"/>
              </a:ext>
            </a:extLst>
          </p:cNvPr>
          <p:cNvSpPr/>
          <p:nvPr/>
        </p:nvSpPr>
        <p:spPr>
          <a:xfrm>
            <a:off x="7072417" y="792268"/>
            <a:ext cx="1054618" cy="221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1440" dirty="0">
                <a:solidFill>
                  <a:srgbClr val="5968B0"/>
                </a:solidFill>
              </a:rPr>
              <a:t>2 Peter 2:14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5BAA12A-283C-F5E2-864A-FFA291631B5F}"/>
              </a:ext>
            </a:extLst>
          </p:cNvPr>
          <p:cNvSpPr/>
          <p:nvPr/>
        </p:nvSpPr>
        <p:spPr>
          <a:xfrm>
            <a:off x="90371" y="585023"/>
            <a:ext cx="8227482" cy="5438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65819" bIns="0" rtlCol="0" anchor="t" anchorCtr="0">
            <a:noAutofit/>
          </a:bodyPr>
          <a:lstStyle/>
          <a:p>
            <a:pPr algn="ctr"/>
            <a:r>
              <a:rPr lang="en-US" sz="3240" dirty="0">
                <a:solidFill>
                  <a:schemeClr val="tx1"/>
                </a:solidFill>
              </a:rPr>
              <a:t>… cannot</a:t>
            </a:r>
            <a:r>
              <a:rPr lang="en-US" sz="2160" dirty="0">
                <a:solidFill>
                  <a:schemeClr val="tx1"/>
                </a:solidFill>
              </a:rPr>
              <a:t> </a:t>
            </a:r>
            <a:r>
              <a:rPr lang="en-US" sz="3240" dirty="0">
                <a:solidFill>
                  <a:schemeClr val="tx1"/>
                </a:solidFill>
              </a:rPr>
              <a:t>cease</a:t>
            </a:r>
            <a:r>
              <a:rPr lang="en-US" sz="2160" dirty="0">
                <a:solidFill>
                  <a:schemeClr val="tx1"/>
                </a:solidFill>
              </a:rPr>
              <a:t> </a:t>
            </a:r>
            <a:r>
              <a:rPr lang="en-US" sz="3240" dirty="0">
                <a:solidFill>
                  <a:schemeClr val="tx1"/>
                </a:solidFill>
              </a:rPr>
              <a:t>from</a:t>
            </a:r>
            <a:r>
              <a:rPr lang="en-US" sz="2160" dirty="0">
                <a:solidFill>
                  <a:schemeClr val="tx1"/>
                </a:solidFill>
              </a:rPr>
              <a:t> </a:t>
            </a:r>
            <a:r>
              <a:rPr lang="en-US" sz="3600" b="1" spc="-36" dirty="0">
                <a:ln w="19050">
                  <a:noFill/>
                </a:ln>
                <a:solidFill>
                  <a:schemeClr val="tx1"/>
                </a:solidFill>
                <a:effectLst>
                  <a:glow rad="63500">
                    <a:srgbClr val="C3260C"/>
                  </a:glow>
                </a:effectLst>
                <a:latin typeface="Viner Hand ITC" panose="03070502030502020203" pitchFamily="66" charset="0"/>
                <a:cs typeface="Arial" panose="020B0604020202020204" pitchFamily="34" charset="0"/>
              </a:rPr>
              <a:t>sin</a:t>
            </a:r>
            <a:r>
              <a:rPr lang="en-US" sz="3240" dirty="0">
                <a:solidFill>
                  <a:schemeClr val="tx1"/>
                </a:solidFill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101301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>
            <a:extLst>
              <a:ext uri="{FF2B5EF4-FFF2-40B4-BE49-F238E27FC236}">
                <a16:creationId xmlns:a16="http://schemas.microsoft.com/office/drawing/2014/main" id="{80C45135-25B1-491E-8905-B548C527C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8" y="3747633"/>
            <a:ext cx="8227485" cy="449093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/>
          <a:lstStyle/>
          <a:p>
            <a:pPr defTabSz="1645537">
              <a:defRPr/>
            </a:pPr>
            <a:endParaRPr lang="en-US" sz="3564" dirty="0">
              <a:solidFill>
                <a:srgbClr val="000000"/>
              </a:solidFill>
            </a:endParaRPr>
          </a:p>
        </p:txBody>
      </p:sp>
      <p:sp>
        <p:nvSpPr>
          <p:cNvPr id="11" name="Text Box 16">
            <a:extLst>
              <a:ext uri="{FF2B5EF4-FFF2-40B4-BE49-F238E27FC236}">
                <a16:creationId xmlns:a16="http://schemas.microsoft.com/office/drawing/2014/main" id="{512B34D9-7DF5-4DE7-909D-65EDB4D4B6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7" y="3715035"/>
            <a:ext cx="8227046" cy="498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en-US" sz="2520" spc="-126" dirty="0">
                <a:solidFill>
                  <a:srgbClr val="000000"/>
                </a:solidFill>
              </a:rPr>
              <a:t>Unless you answered “I need </a:t>
            </a:r>
            <a:r>
              <a:rPr lang="en-US" sz="2700" dirty="0">
                <a:ln w="12700">
                  <a:solidFill>
                    <a:srgbClr val="5968B0"/>
                  </a:solidFill>
                </a:ln>
                <a:solidFill>
                  <a:srgbClr val="FFFFFF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Impact" panose="020B0806030902050204" pitchFamily="34" charset="0"/>
              </a:rPr>
              <a:t>God’s righteousness</a:t>
            </a:r>
            <a:r>
              <a:rPr lang="en-US" sz="1260" dirty="0">
                <a:ln w="12700">
                  <a:solidFill>
                    <a:srgbClr val="5968B0"/>
                  </a:solidFill>
                </a:ln>
                <a:solidFill>
                  <a:srgbClr val="FFFFFF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Impact" panose="020B0806030902050204" pitchFamily="34" charset="0"/>
              </a:rPr>
              <a:t> </a:t>
            </a:r>
            <a:r>
              <a:rPr lang="en-US" sz="2520" spc="-126" dirty="0">
                <a:solidFill>
                  <a:srgbClr val="000000"/>
                </a:solidFill>
              </a:rPr>
              <a:t>”, you are...</a:t>
            </a: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DF02F06B-E16E-439D-B116-FC999BC8F9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9" y="2712676"/>
            <a:ext cx="8227485" cy="418335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 lIns="0" tIns="0" rIns="0" bIns="32910" anchor="ctr"/>
          <a:lstStyle/>
          <a:p>
            <a:pPr algn="ctr" defTabSz="1645537">
              <a:defRPr/>
            </a:pPr>
            <a:r>
              <a:rPr lang="en-US" sz="2700" dirty="0">
                <a:solidFill>
                  <a:srgbClr val="000000"/>
                </a:solidFill>
              </a:rPr>
              <a:t>Remember when I asked you about …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FEE2B467-92B6-49AA-818E-BECCF0948D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6684" y="3195863"/>
            <a:ext cx="6993360" cy="480046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0" tIns="0" rIns="0" bIns="65819" anchor="ctr"/>
          <a:lstStyle/>
          <a:p>
            <a:pPr algn="ctr" defTabSz="1645537">
              <a:defRPr/>
            </a:pPr>
            <a:r>
              <a:rPr lang="en-US" sz="3060" b="1" dirty="0">
                <a:ln w="1270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“your need for righteousness”?</a:t>
            </a:r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D62D910D-9A7E-4E8A-97D5-132E8AB7D9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33" y="4081264"/>
            <a:ext cx="8227483" cy="889034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3240" b="1" dirty="0">
                <a:ln w="1270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ignorant of </a:t>
            </a:r>
            <a:r>
              <a:rPr lang="en-US" sz="3330" kern="10" spc="-108" dirty="0">
                <a:ln w="1270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effectLst>
                  <a:glow rad="38100">
                    <a:srgbClr val="5968B0"/>
                  </a:glow>
                </a:effectLst>
                <a:latin typeface="Impact" panose="020B0806030902050204" pitchFamily="34" charset="0"/>
              </a:rPr>
              <a:t>God’s Righteousness</a:t>
            </a:r>
            <a:r>
              <a:rPr lang="en-US" sz="324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.</a:t>
            </a:r>
            <a:endParaRPr lang="en-US" sz="3600" dirty="0">
              <a:ln>
                <a:solidFill>
                  <a:srgbClr val="5968B0"/>
                </a:solidFill>
              </a:ln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2DB2EF9-63FB-45EC-8305-8BA2251868BB}"/>
              </a:ext>
            </a:extLst>
          </p:cNvPr>
          <p:cNvSpPr/>
          <p:nvPr/>
        </p:nvSpPr>
        <p:spPr>
          <a:xfrm>
            <a:off x="1497" y="316"/>
            <a:ext cx="8227046" cy="27162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64550" tIns="0" rIns="65819" bIns="0" rtlCol="0" anchor="t" anchorCtr="0">
            <a:noAutofit/>
          </a:bodyPr>
          <a:lstStyle/>
          <a:p>
            <a:r>
              <a:rPr lang="en-US" sz="2880" dirty="0">
                <a:solidFill>
                  <a:srgbClr val="191919"/>
                </a:solidFill>
              </a:rPr>
              <a:t>For </a:t>
            </a:r>
            <a:r>
              <a:rPr lang="en-US" sz="2880" dirty="0">
                <a:solidFill>
                  <a:schemeClr val="tx1"/>
                </a:solidFill>
              </a:rPr>
              <a:t>they being ignorant of </a:t>
            </a:r>
          </a:p>
          <a:p>
            <a:endParaRPr lang="en-US" sz="2880" dirty="0"/>
          </a:p>
          <a:p>
            <a:r>
              <a:rPr lang="en-US" sz="2880" dirty="0"/>
              <a:t>and going about to establish</a:t>
            </a:r>
          </a:p>
          <a:p>
            <a:endParaRPr lang="en-US" sz="2880" dirty="0">
              <a:solidFill>
                <a:schemeClr val="tx1"/>
              </a:solidFill>
            </a:endParaRPr>
          </a:p>
          <a:p>
            <a:r>
              <a:rPr lang="en-US" sz="2880" dirty="0">
                <a:solidFill>
                  <a:schemeClr val="tx1"/>
                </a:solidFill>
              </a:rPr>
              <a:t>have not submitted themselves unto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8C03697-5E92-4605-9AA2-8C20B9544CFF}"/>
              </a:ext>
            </a:extLst>
          </p:cNvPr>
          <p:cNvSpPr/>
          <p:nvPr/>
        </p:nvSpPr>
        <p:spPr>
          <a:xfrm>
            <a:off x="6994420" y="52996"/>
            <a:ext cx="1233936" cy="221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r>
              <a:rPr lang="en-US" sz="1440" dirty="0">
                <a:solidFill>
                  <a:srgbClr val="5968B0"/>
                </a:solidFill>
              </a:rPr>
              <a:t>Romans 10:3</a:t>
            </a:r>
          </a:p>
        </p:txBody>
      </p:sp>
      <p:sp>
        <p:nvSpPr>
          <p:cNvPr id="2" name="TextBox 11">
            <a:extLst>
              <a:ext uri="{FF2B5EF4-FFF2-40B4-BE49-F238E27FC236}">
                <a16:creationId xmlns:a16="http://schemas.microsoft.com/office/drawing/2014/main" id="{B7593E50-8F37-11CC-6B00-12C5F4BDAF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0353" y="2039487"/>
            <a:ext cx="4855862" cy="453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noAutofit/>
          </a:bodyPr>
          <a:lstStyle/>
          <a:p>
            <a:pPr algn="ctr"/>
            <a:r>
              <a:rPr lang="en-US" sz="4050" kern="10" dirty="0">
                <a:ln w="9525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63500">
                    <a:srgbClr val="5968B0"/>
                  </a:glow>
                </a:effectLst>
                <a:latin typeface="Impact" panose="020B0806030902050204" pitchFamily="34" charset="0"/>
              </a:rPr>
              <a:t>the righteousness of God</a:t>
            </a:r>
          </a:p>
        </p:txBody>
      </p:sp>
      <p:sp>
        <p:nvSpPr>
          <p:cNvPr id="3" name="TextBox 11">
            <a:extLst>
              <a:ext uri="{FF2B5EF4-FFF2-40B4-BE49-F238E27FC236}">
                <a16:creationId xmlns:a16="http://schemas.microsoft.com/office/drawing/2014/main" id="{65AC9204-27B5-05D1-DE9E-66AB1FCC2E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8231" y="313705"/>
            <a:ext cx="4855862" cy="453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noAutofit/>
          </a:bodyPr>
          <a:lstStyle/>
          <a:p>
            <a:pPr algn="ctr"/>
            <a:r>
              <a:rPr lang="en-US" sz="4050" kern="10" dirty="0">
                <a:ln w="9525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63500">
                    <a:srgbClr val="5968B0"/>
                  </a:glow>
                </a:effectLst>
                <a:latin typeface="Impact" panose="020B0806030902050204" pitchFamily="34" charset="0"/>
              </a:rPr>
              <a:t>God’s righteousness</a:t>
            </a: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1FFC267A-0A12-9F16-1086-F6648F0BB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6232" y="1196382"/>
            <a:ext cx="4855862" cy="453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noAutofit/>
          </a:bodyPr>
          <a:lstStyle/>
          <a:p>
            <a:pPr algn="ctr"/>
            <a:r>
              <a:rPr lang="en-US" sz="4050" kern="10" dirty="0">
                <a:ln w="9525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63500">
                    <a:srgbClr val="C3260C"/>
                  </a:glow>
                </a:effectLst>
                <a:latin typeface="Impact" panose="020B0806030902050204" pitchFamily="34" charset="0"/>
              </a:rPr>
              <a:t>their own righteousness</a:t>
            </a:r>
          </a:p>
        </p:txBody>
      </p:sp>
    </p:spTree>
    <p:extLst>
      <p:ext uri="{BB962C8B-B14F-4D97-AF65-F5344CB8AC3E}">
        <p14:creationId xmlns:p14="http://schemas.microsoft.com/office/powerpoint/2010/main" val="33290177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6">
            <a:extLst>
              <a:ext uri="{FF2B5EF4-FFF2-40B4-BE49-F238E27FC236}">
                <a16:creationId xmlns:a16="http://schemas.microsoft.com/office/drawing/2014/main" id="{29A4E4AA-C842-426F-B739-7E23978167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8" y="3243317"/>
            <a:ext cx="8226476" cy="869191"/>
          </a:xfrm>
          <a:prstGeom prst="rect">
            <a:avLst/>
          </a:prstGeom>
          <a:solidFill>
            <a:srgbClr val="5968B0"/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49365" anchor="ctr" anchorCtr="0">
            <a:noAutofit/>
          </a:bodyPr>
          <a:lstStyle/>
          <a:p>
            <a:pPr algn="ctr"/>
            <a:r>
              <a:rPr lang="en-US" sz="2790" spc="-126" dirty="0">
                <a:solidFill>
                  <a:srgbClr val="000000"/>
                </a:solidFill>
              </a:rPr>
              <a:t>If you answered, “yes, it could hurt my chances”, </a:t>
            </a:r>
          </a:p>
          <a:p>
            <a:pPr algn="ctr"/>
            <a:r>
              <a:rPr lang="en-US" sz="2790" spc="-126" dirty="0">
                <a:solidFill>
                  <a:srgbClr val="000000"/>
                </a:solidFill>
              </a:rPr>
              <a:t>or even, “I’m not sure”, then you are…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E87290D-F174-4C7B-B819-E4A46DB131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9" y="-6760"/>
            <a:ext cx="8227485" cy="418335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 lIns="0" tIns="0" rIns="0" bIns="49365" anchor="ctr"/>
          <a:lstStyle/>
          <a:p>
            <a:pPr algn="ctr" defTabSz="1645537">
              <a:defRPr/>
            </a:pPr>
            <a:r>
              <a:rPr lang="en-US" sz="2790" dirty="0">
                <a:solidFill>
                  <a:srgbClr val="000000"/>
                </a:solidFill>
              </a:rPr>
              <a:t>And remember when I asked you about being a…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5AB03A72-7514-46A6-94A3-3CF0B29B94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" y="4114326"/>
            <a:ext cx="8227483" cy="725332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algn="ctr" defTabSz="751349">
              <a:defRPr/>
            </a:pPr>
            <a:r>
              <a:rPr lang="en-US" sz="3240" b="1" spc="-36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working</a:t>
            </a:r>
            <a:r>
              <a:rPr lang="en-US" sz="216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306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to</a:t>
            </a:r>
            <a:r>
              <a:rPr lang="en-US" sz="216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306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establish</a:t>
            </a:r>
            <a:r>
              <a:rPr lang="en-US" sz="216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3240" dirty="0">
                <a:ln w="12700">
                  <a:solidFill>
                    <a:srgbClr val="C3260C"/>
                  </a:solidFill>
                </a:ln>
                <a:solidFill>
                  <a:srgbClr val="FFFFFF"/>
                </a:solidFill>
                <a:effectLst>
                  <a:glow rad="38100">
                    <a:srgbClr val="C3260C"/>
                  </a:glow>
                </a:effectLst>
                <a:latin typeface="Impact" panose="020B0806030902050204" pitchFamily="34" charset="0"/>
              </a:rPr>
              <a:t>your own righteousness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90E68E4-411B-2A54-9F6C-FF9D48B55E0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429" b="90000" l="26923" r="100000"/>
                    </a14:imgEffect>
                    <a14:imgEffect>
                      <a14:artisticGlowEdges trans="0" smoothness="0"/>
                    </a14:imgEffect>
                  </a14:imgLayer>
                </a14:imgProps>
              </a:ext>
            </a:extLst>
          </a:blip>
          <a:srcRect l="25275" b="8685"/>
          <a:stretch/>
        </p:blipFill>
        <p:spPr>
          <a:xfrm rot="19837073">
            <a:off x="3056991" y="468712"/>
            <a:ext cx="2292682" cy="2011477"/>
          </a:xfrm>
          <a:prstGeom prst="rect">
            <a:avLst/>
          </a:prstGeom>
          <a:effectLst>
            <a:glow rad="50800">
              <a:srgbClr val="C00000">
                <a:alpha val="40000"/>
              </a:srgbClr>
            </a:glow>
          </a:effec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1677A218-9E94-428B-91C1-839C0B356F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6684" y="2612900"/>
            <a:ext cx="6993360" cy="480046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0" tIns="0" rIns="0" bIns="65819" anchor="ctr"/>
          <a:lstStyle/>
          <a:p>
            <a:pPr algn="ctr" defTabSz="1645537">
              <a:defRPr/>
            </a:pPr>
            <a:r>
              <a:rPr lang="en-US" sz="5039" b="1" dirty="0">
                <a:ln w="12700">
                  <a:solidFill>
                    <a:srgbClr val="C00000"/>
                  </a:solidFill>
                </a:ln>
                <a:solidFill>
                  <a:schemeClr val="tx1"/>
                </a:solidFill>
                <a:effectLst>
                  <a:glow rad="38100">
                    <a:srgbClr val="C3260C">
                      <a:alpha val="40000"/>
                    </a:srgbClr>
                  </a:glow>
                </a:effectLst>
                <a:latin typeface="Viner Hand ITC" panose="03070502030502020203" pitchFamily="66" charset="0"/>
              </a:rPr>
              <a:t>serial killer</a:t>
            </a:r>
            <a:r>
              <a:rPr lang="en-US" sz="3600" b="1" dirty="0">
                <a:ln w="12700">
                  <a:solidFill>
                    <a:srgbClr val="C00000"/>
                  </a:solidFill>
                </a:ln>
                <a:solidFill>
                  <a:schemeClr val="tx1"/>
                </a:solidFill>
                <a:effectLst>
                  <a:glow rad="38100">
                    <a:srgbClr val="C3260C">
                      <a:alpha val="40000"/>
                    </a:srgbClr>
                  </a:glow>
                </a:effectLst>
                <a:latin typeface="Viner Hand ITC" panose="03070502030502020203" pitchFamily="66" charset="0"/>
              </a:rPr>
              <a:t> </a:t>
            </a:r>
            <a:r>
              <a:rPr lang="en-US" sz="4400" b="1" dirty="0">
                <a:ln w="12700">
                  <a:solidFill>
                    <a:srgbClr val="C00000"/>
                  </a:solidFill>
                </a:ln>
                <a:solidFill>
                  <a:schemeClr val="tx1"/>
                </a:solidFill>
                <a:effectLst>
                  <a:glow rad="38100">
                    <a:srgbClr val="C3260C">
                      <a:alpha val="40000"/>
                    </a:srgbClr>
                  </a:glow>
                </a:effectLst>
              </a:rPr>
              <a:t>?</a:t>
            </a:r>
            <a:endParaRPr lang="en-US" sz="3600" b="1" dirty="0">
              <a:ln w="12700">
                <a:solidFill>
                  <a:srgbClr val="C00000"/>
                </a:solidFill>
              </a:ln>
              <a:solidFill>
                <a:schemeClr val="tx1"/>
              </a:solidFill>
              <a:effectLst>
                <a:glow rad="38100">
                  <a:srgbClr val="C3260C">
                    <a:alpha val="40000"/>
                  </a:srgb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793470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D87F2287-3802-4323-A0CA-C0A9866F21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9" y="4454142"/>
            <a:ext cx="8227485" cy="462755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 lIns="0" tIns="0" rIns="0" bIns="32910" anchor="ctr"/>
          <a:lstStyle/>
          <a:p>
            <a:pPr lvl="0" algn="ctr">
              <a:defRPr/>
            </a:pPr>
            <a:endParaRPr lang="en-US" sz="2430" dirty="0">
              <a:solidFill>
                <a:srgbClr val="00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8B59899-517D-4A67-9636-CD678A75C5DA}"/>
              </a:ext>
            </a:extLst>
          </p:cNvPr>
          <p:cNvSpPr/>
          <p:nvPr/>
        </p:nvSpPr>
        <p:spPr>
          <a:xfrm>
            <a:off x="-2555" y="3469739"/>
            <a:ext cx="8229291" cy="9666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64550" tIns="0" rIns="65819" bIns="0" rtlCol="0" anchor="t" anchorCtr="0">
            <a:noAutofit/>
          </a:bodyPr>
          <a:lstStyle/>
          <a:p>
            <a:r>
              <a:rPr lang="en-US" sz="2880" dirty="0">
                <a:solidFill>
                  <a:schemeClr val="tx1"/>
                </a:solidFill>
              </a:rPr>
              <a:t>have not submitted themselves unto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433BFAD-364D-4085-8CEA-138D26051EC1}"/>
              </a:ext>
            </a:extLst>
          </p:cNvPr>
          <p:cNvSpPr/>
          <p:nvPr/>
        </p:nvSpPr>
        <p:spPr>
          <a:xfrm>
            <a:off x="6992800" y="3518002"/>
            <a:ext cx="1233936" cy="221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r>
              <a:rPr lang="en-US" sz="1440" dirty="0">
                <a:solidFill>
                  <a:srgbClr val="5968B0"/>
                </a:solidFill>
              </a:rPr>
              <a:t>Romans 10:3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63ED46-2FC3-4E70-BEA0-2D4A2BDC9153}"/>
              </a:ext>
            </a:extLst>
          </p:cNvPr>
          <p:cNvSpPr/>
          <p:nvPr/>
        </p:nvSpPr>
        <p:spPr>
          <a:xfrm>
            <a:off x="1862780" y="4804167"/>
            <a:ext cx="872113" cy="32910"/>
          </a:xfrm>
          <a:prstGeom prst="rect">
            <a:avLst/>
          </a:prstGeom>
          <a:solidFill>
            <a:schemeClr val="tx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645537">
              <a:defRPr/>
            </a:pPr>
            <a:endParaRPr lang="en-US" sz="3564">
              <a:ln w="3175">
                <a:solidFill>
                  <a:schemeClr val="tx1"/>
                </a:solidFill>
              </a:ln>
              <a:solidFill>
                <a:srgbClr val="FFFFFF"/>
              </a:solidFill>
              <a:latin typeface="Arial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14A27E88-929D-46BF-A018-6F4D6759B3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9" y="4437689"/>
            <a:ext cx="8227485" cy="473449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0" tIns="0" rIns="0" bIns="32910" anchor="ctr"/>
          <a:lstStyle/>
          <a:p>
            <a:pPr lvl="0" algn="ctr">
              <a:defRPr/>
            </a:pPr>
            <a:r>
              <a:rPr lang="en-US" sz="2700" dirty="0">
                <a:solidFill>
                  <a:srgbClr val="000000"/>
                </a:solidFill>
              </a:rPr>
              <a:t>This is why </a:t>
            </a:r>
            <a:r>
              <a:rPr lang="en-US" sz="2700" b="1" dirty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many</a:t>
            </a:r>
            <a:r>
              <a:rPr lang="en-US" sz="2700" dirty="0">
                <a:solidFill>
                  <a:srgbClr val="000000"/>
                </a:solidFill>
              </a:rPr>
              <a:t> think they’re saved, but they’re not.</a:t>
            </a:r>
          </a:p>
        </p:txBody>
      </p:sp>
      <p:sp>
        <p:nvSpPr>
          <p:cNvPr id="27" name="Rectangle 2">
            <a:extLst>
              <a:ext uri="{FF2B5EF4-FFF2-40B4-BE49-F238E27FC236}">
                <a16:creationId xmlns:a16="http://schemas.microsoft.com/office/drawing/2014/main" id="{BE07DA6C-7A85-4685-F2FD-AB92BF2C0F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9954" y="652161"/>
            <a:ext cx="6276885" cy="565272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lang="en-US" sz="36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ignorant of </a:t>
            </a:r>
            <a:r>
              <a:rPr lang="en-US" sz="3600" kern="10" spc="-108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effectLst>
                  <a:glow rad="50800">
                    <a:srgbClr val="5968B0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God’s Righteousness</a:t>
            </a:r>
            <a:endParaRPr lang="en-US" sz="4320" dirty="0">
              <a:ln w="19050" cap="rnd">
                <a:solidFill>
                  <a:srgbClr val="5968B0"/>
                </a:solidFill>
                <a:prstDash val="solid"/>
                <a:round/>
                <a:headEnd/>
                <a:tailEnd/>
              </a:ln>
              <a:solidFill>
                <a:srgbClr val="FFFFFF"/>
              </a:solidFill>
              <a:effectLst>
                <a:glow rad="50800">
                  <a:srgbClr val="5968B0">
                    <a:alpha val="50000"/>
                  </a:srgbClr>
                </a:glow>
              </a:effectLst>
              <a:latin typeface="Impact" panose="020B0806030902050204" pitchFamily="34" charset="0"/>
            </a:endParaRPr>
          </a:p>
        </p:txBody>
      </p:sp>
      <p:sp>
        <p:nvSpPr>
          <p:cNvPr id="28" name="Rectangle 2">
            <a:extLst>
              <a:ext uri="{FF2B5EF4-FFF2-40B4-BE49-F238E27FC236}">
                <a16:creationId xmlns:a16="http://schemas.microsoft.com/office/drawing/2014/main" id="{B47A73D9-FB47-755B-D7E1-858FA17BE7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9953" y="2298379"/>
            <a:ext cx="5210742" cy="725332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defTabSz="751349">
              <a:defRPr/>
            </a:pPr>
            <a:r>
              <a:rPr lang="en-US" sz="3600" b="1" spc="-36" dirty="0">
                <a:ln w="19050">
                  <a:noFill/>
                </a:ln>
                <a:solidFill>
                  <a:schemeClr val="tx1"/>
                </a:solidFill>
                <a:effectLst>
                  <a:glow rad="889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working</a:t>
            </a:r>
            <a:r>
              <a:rPr lang="en-US" sz="252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36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to establish </a:t>
            </a:r>
          </a:p>
          <a:p>
            <a:pPr defTabSz="751349">
              <a:defRPr/>
            </a:pPr>
            <a:r>
              <a:rPr lang="en-US" sz="3600" dirty="0">
                <a:ln w="12700">
                  <a:solidFill>
                    <a:srgbClr val="C3260C"/>
                  </a:solidFill>
                </a:ln>
                <a:solidFill>
                  <a:srgbClr val="FFFFFF"/>
                </a:solidFill>
                <a:effectLst>
                  <a:glow rad="50800">
                    <a:srgbClr val="C3260C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their own righteousness</a:t>
            </a:r>
          </a:p>
        </p:txBody>
      </p:sp>
      <p:sp>
        <p:nvSpPr>
          <p:cNvPr id="29" name="Rectangle 2">
            <a:extLst>
              <a:ext uri="{FF2B5EF4-FFF2-40B4-BE49-F238E27FC236}">
                <a16:creationId xmlns:a16="http://schemas.microsoft.com/office/drawing/2014/main" id="{9C78A827-E92D-A43C-2271-24A4402B57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9953" y="1403739"/>
            <a:ext cx="1873473" cy="476716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lang="en-US" sz="324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... and ...</a:t>
            </a:r>
            <a:endParaRPr lang="en-US" sz="3600" dirty="0">
              <a:ln>
                <a:solidFill>
                  <a:srgbClr val="5968B0"/>
                </a:solidFill>
              </a:ln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30" name="Rectangle 2">
            <a:extLst>
              <a:ext uri="{FF2B5EF4-FFF2-40B4-BE49-F238E27FC236}">
                <a16:creationId xmlns:a16="http://schemas.microsoft.com/office/drawing/2014/main" id="{41587DF5-866C-2004-CD04-A0DD1B0578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8058" y="2247214"/>
            <a:ext cx="544977" cy="476716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6478" b="1" dirty="0">
                <a:ln w="12700">
                  <a:solidFill>
                    <a:srgbClr val="C00000"/>
                  </a:solidFill>
                </a:ln>
                <a:solidFill>
                  <a:schemeClr val="tx1"/>
                </a:solidFill>
                <a:sym typeface="Wingdings" panose="05000000000000000000" pitchFamily="2" charset="2"/>
              </a:rPr>
              <a:t></a:t>
            </a:r>
            <a:endParaRPr lang="en-US" sz="7198" dirty="0">
              <a:ln w="12700">
                <a:solidFill>
                  <a:srgbClr val="C00000"/>
                </a:solidFill>
              </a:ln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31" name="Rectangle 2">
            <a:extLst>
              <a:ext uri="{FF2B5EF4-FFF2-40B4-BE49-F238E27FC236}">
                <a16:creationId xmlns:a16="http://schemas.microsoft.com/office/drawing/2014/main" id="{99238FD1-DF0F-BB14-74CB-92FEF7885E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8058" y="786409"/>
            <a:ext cx="544977" cy="476716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6478" b="1" dirty="0">
                <a:ln w="12700">
                  <a:solidFill>
                    <a:srgbClr val="C00000"/>
                  </a:solidFill>
                </a:ln>
                <a:solidFill>
                  <a:schemeClr val="tx1"/>
                </a:solidFill>
                <a:sym typeface="Wingdings" panose="05000000000000000000" pitchFamily="2" charset="2"/>
              </a:rPr>
              <a:t></a:t>
            </a:r>
            <a:endParaRPr lang="en-US" sz="7198" dirty="0">
              <a:ln w="12700">
                <a:solidFill>
                  <a:srgbClr val="C00000"/>
                </a:solidFill>
              </a:ln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666D5F8-84CB-0078-6D1A-E9B404E4BE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184" y="42791"/>
            <a:ext cx="3153868" cy="476716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lang="en-US" sz="3240" b="1" u="sng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Those who are</a:t>
            </a:r>
            <a:r>
              <a:rPr lang="en-US" sz="324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:</a:t>
            </a:r>
            <a:endParaRPr lang="en-US" sz="3600" dirty="0">
              <a:ln>
                <a:solidFill>
                  <a:srgbClr val="5968B0"/>
                </a:solidFill>
              </a:ln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B0FA0C4E-B432-1B12-9226-6CE9C77226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6232" y="3794072"/>
            <a:ext cx="4855862" cy="453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noAutofit/>
          </a:bodyPr>
          <a:lstStyle/>
          <a:p>
            <a:pPr algn="ctr"/>
            <a:r>
              <a:rPr lang="en-US" sz="4050" kern="10" dirty="0">
                <a:ln w="9525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63500">
                    <a:srgbClr val="5968B0"/>
                  </a:glow>
                </a:effectLst>
                <a:latin typeface="Impact" panose="020B0806030902050204" pitchFamily="34" charset="0"/>
              </a:rPr>
              <a:t>the righteousness of God</a:t>
            </a:r>
          </a:p>
        </p:txBody>
      </p:sp>
    </p:spTree>
    <p:extLst>
      <p:ext uri="{BB962C8B-B14F-4D97-AF65-F5344CB8AC3E}">
        <p14:creationId xmlns:p14="http://schemas.microsoft.com/office/powerpoint/2010/main" val="2045593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3"/>
          <p:cNvSpPr>
            <a:spLocks noChangeArrowheads="1"/>
          </p:cNvSpPr>
          <p:nvPr/>
        </p:nvSpPr>
        <p:spPr bwMode="auto">
          <a:xfrm>
            <a:off x="1058" y="2879938"/>
            <a:ext cx="8227485" cy="454712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 lIns="164550" tIns="0" rIns="0" bIns="0" anchor="ctr"/>
          <a:lstStyle/>
          <a:p>
            <a:pPr defTabSz="1645537">
              <a:defRPr/>
            </a:pPr>
            <a:r>
              <a:rPr lang="en-US" sz="2790" dirty="0">
                <a:solidFill>
                  <a:srgbClr val="000000"/>
                </a:solidFill>
              </a:rPr>
              <a:t>All the world’s religions only teach people how to...</a:t>
            </a:r>
          </a:p>
        </p:txBody>
      </p:sp>
      <p:sp>
        <p:nvSpPr>
          <p:cNvPr id="32" name="Rectangle 3"/>
          <p:cNvSpPr>
            <a:spLocks noChangeArrowheads="1"/>
          </p:cNvSpPr>
          <p:nvPr/>
        </p:nvSpPr>
        <p:spPr bwMode="auto">
          <a:xfrm>
            <a:off x="1057" y="-12874"/>
            <a:ext cx="8227485" cy="478190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 lIns="32910" tIns="0" rIns="32910" bIns="65819" anchor="ctr"/>
          <a:lstStyle/>
          <a:p>
            <a:pPr algn="ctr" defTabSz="1645537">
              <a:defRPr/>
            </a:pPr>
            <a:endParaRPr lang="en-US" sz="3060" spc="-36" dirty="0">
              <a:solidFill>
                <a:srgbClr val="0000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DF80EC0-8DC9-4205-A1A4-ED3CF1C61B0F}"/>
              </a:ext>
            </a:extLst>
          </p:cNvPr>
          <p:cNvSpPr txBox="1"/>
          <p:nvPr/>
        </p:nvSpPr>
        <p:spPr>
          <a:xfrm>
            <a:off x="6718876" y="-93421"/>
            <a:ext cx="1147430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8000">
                <a:ln w="38100">
                  <a:solidFill>
                    <a:schemeClr val="bg1"/>
                  </a:solidFill>
                </a:ln>
                <a:solidFill>
                  <a:srgbClr val="FFFF66"/>
                </a:solidFill>
                <a:latin typeface="Franklin Gothic Heavy" panose="020B0903020102020204" pitchFamily="34" charset="0"/>
              </a:defRPr>
            </a:lvl1pPr>
          </a:lstStyle>
          <a:p>
            <a:r>
              <a:rPr lang="en-US" sz="3240" b="1" spc="180" dirty="0">
                <a:ln w="12700">
                  <a:solidFill>
                    <a:schemeClr val="bg1"/>
                  </a:solidFill>
                </a:ln>
                <a:latin typeface="Cooper Black" panose="0208090404030B020404" pitchFamily="18" charset="0"/>
              </a:rPr>
              <a:t>Liar</a:t>
            </a:r>
          </a:p>
        </p:txBody>
      </p:sp>
      <p:sp>
        <p:nvSpPr>
          <p:cNvPr id="26" name="Rectangle 3">
            <a:extLst>
              <a:ext uri="{FF2B5EF4-FFF2-40B4-BE49-F238E27FC236}">
                <a16:creationId xmlns:a16="http://schemas.microsoft.com/office/drawing/2014/main" id="{3638CD2D-D5FA-4EFD-9CD2-2408B825CD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5" y="488818"/>
            <a:ext cx="8227485" cy="489217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 lIns="32910" tIns="0" rIns="32910" bIns="65819" anchor="ctr"/>
          <a:lstStyle/>
          <a:p>
            <a:pPr algn="ctr" defTabSz="1645537">
              <a:defRPr/>
            </a:pPr>
            <a:endParaRPr lang="en-US" sz="3060" spc="-36" dirty="0">
              <a:solidFill>
                <a:srgbClr val="000000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5AABCFF-91A1-491C-8C48-E2A67794BF70}"/>
              </a:ext>
            </a:extLst>
          </p:cNvPr>
          <p:cNvSpPr txBox="1"/>
          <p:nvPr/>
        </p:nvSpPr>
        <p:spPr>
          <a:xfrm>
            <a:off x="198130" y="3877821"/>
            <a:ext cx="5686971" cy="41979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2520" b="1" dirty="0">
                <a:ln w="3175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They </a:t>
            </a:r>
            <a:r>
              <a:rPr lang="en-US" sz="2520" b="1" u="sng" dirty="0">
                <a:ln w="3175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all</a:t>
            </a:r>
            <a:r>
              <a:rPr lang="en-US" sz="2520" b="1" dirty="0">
                <a:ln w="3175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 teach… some belief system</a:t>
            </a:r>
            <a:endParaRPr lang="en-US" sz="7198" dirty="0">
              <a:solidFill>
                <a:schemeClr val="tx1"/>
              </a:solidFill>
              <a:effectLst>
                <a:glow rad="76200">
                  <a:srgbClr val="C0260C"/>
                </a:glow>
              </a:effectLst>
            </a:endParaRPr>
          </a:p>
        </p:txBody>
      </p:sp>
      <p:sp>
        <p:nvSpPr>
          <p:cNvPr id="45" name="Rectangle 2">
            <a:extLst>
              <a:ext uri="{FF2B5EF4-FFF2-40B4-BE49-F238E27FC236}">
                <a16:creationId xmlns:a16="http://schemas.microsoft.com/office/drawing/2014/main" id="{57878B88-9161-413B-B137-F77D40B222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9" y="3343471"/>
            <a:ext cx="8227483" cy="501218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tIns="0" bIns="0" anchor="ctr"/>
          <a:lstStyle/>
          <a:p>
            <a:pPr defTabSz="751349">
              <a:defRPr/>
            </a:pPr>
            <a:r>
              <a:rPr lang="en-US" sz="2880" dirty="0">
                <a:solidFill>
                  <a:srgbClr val="FFFFFF"/>
                </a:solidFill>
              </a:rPr>
              <a:t>      establish </a:t>
            </a:r>
            <a:r>
              <a:rPr lang="en-US" sz="3060" dirty="0">
                <a:ln w="12700">
                  <a:solidFill>
                    <a:srgbClr val="C3260C"/>
                  </a:solidFill>
                </a:ln>
                <a:solidFill>
                  <a:srgbClr val="FFFFFF"/>
                </a:solidFill>
                <a:latin typeface="Impact" panose="020B0806030902050204" pitchFamily="34" charset="0"/>
              </a:rPr>
              <a:t>their own righteousness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82B17535-D56B-4BED-9DD1-3FC33A2456D4}"/>
              </a:ext>
            </a:extLst>
          </p:cNvPr>
          <p:cNvSpPr/>
          <p:nvPr/>
        </p:nvSpPr>
        <p:spPr>
          <a:xfrm>
            <a:off x="6903968" y="3535212"/>
            <a:ext cx="1336808" cy="221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r>
              <a:rPr lang="en-US" sz="1440" dirty="0">
                <a:solidFill>
                  <a:srgbClr val="5968B0"/>
                </a:solidFill>
              </a:rPr>
              <a:t>Romans 10:3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1C74671-5A16-4E2B-B9ED-CC12CD89CFA1}"/>
              </a:ext>
            </a:extLst>
          </p:cNvPr>
          <p:cNvGrpSpPr/>
          <p:nvPr/>
        </p:nvGrpSpPr>
        <p:grpSpPr>
          <a:xfrm>
            <a:off x="5890867" y="4097647"/>
            <a:ext cx="2270325" cy="466732"/>
            <a:chOff x="3179860" y="2181425"/>
            <a:chExt cx="1261616" cy="259362"/>
          </a:xfrm>
        </p:grpSpPr>
        <p:sp>
          <p:nvSpPr>
            <p:cNvPr id="31" name="Plus Sign 30">
              <a:extLst>
                <a:ext uri="{FF2B5EF4-FFF2-40B4-BE49-F238E27FC236}">
                  <a16:creationId xmlns:a16="http://schemas.microsoft.com/office/drawing/2014/main" id="{BFBD8C5A-30AC-48C1-BB9B-0B25C1EAB99D}"/>
                </a:ext>
              </a:extLst>
            </p:cNvPr>
            <p:cNvSpPr/>
            <p:nvPr/>
          </p:nvSpPr>
          <p:spPr>
            <a:xfrm>
              <a:off x="3179860" y="2181425"/>
              <a:ext cx="271996" cy="240345"/>
            </a:xfrm>
            <a:prstGeom prst="mathPlus">
              <a:avLst/>
            </a:prstGeom>
            <a:solidFill>
              <a:schemeClr val="tx1"/>
            </a:solidFill>
            <a:ln w="9525">
              <a:solidFill>
                <a:srgbClr val="C0260C"/>
              </a:solidFill>
            </a:ln>
            <a:effectLst>
              <a:glow rad="38100">
                <a:srgbClr val="C0260C">
                  <a:alpha val="5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7198" dirty="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D8033C5-F4BE-4932-BD85-011B16AE150D}"/>
                </a:ext>
              </a:extLst>
            </p:cNvPr>
            <p:cNvSpPr txBox="1"/>
            <p:nvPr/>
          </p:nvSpPr>
          <p:spPr>
            <a:xfrm>
              <a:off x="3509941" y="2184241"/>
              <a:ext cx="931535" cy="25654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ts val="3600"/>
                </a:lnSpc>
              </a:pPr>
              <a:r>
                <a:rPr lang="en-US" sz="3600" b="1" spc="54" dirty="0">
                  <a:ln w="19050">
                    <a:noFill/>
                  </a:ln>
                  <a:solidFill>
                    <a:prstClr val="white"/>
                  </a:solidFill>
                  <a:effectLst>
                    <a:glow rad="76200">
                      <a:srgbClr val="C0260C"/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works!</a:t>
              </a:r>
              <a:endParaRPr lang="en-US" sz="3600" dirty="0">
                <a:solidFill>
                  <a:schemeClr val="tx1"/>
                </a:solidFill>
                <a:effectLst>
                  <a:glow rad="76200">
                    <a:srgbClr val="C0260C"/>
                  </a:glow>
                </a:effectLst>
              </a:endParaRPr>
            </a:p>
          </p:txBody>
        </p:sp>
      </p:grpSp>
      <p:sp>
        <p:nvSpPr>
          <p:cNvPr id="48" name="Rectangle 47">
            <a:extLst>
              <a:ext uri="{FF2B5EF4-FFF2-40B4-BE49-F238E27FC236}">
                <a16:creationId xmlns:a16="http://schemas.microsoft.com/office/drawing/2014/main" id="{483A1FF4-16BD-4DB4-9244-E0984CD06FE0}"/>
              </a:ext>
            </a:extLst>
          </p:cNvPr>
          <p:cNvSpPr/>
          <p:nvPr/>
        </p:nvSpPr>
        <p:spPr>
          <a:xfrm>
            <a:off x="2631809" y="375872"/>
            <a:ext cx="1480948" cy="32910"/>
          </a:xfrm>
          <a:prstGeom prst="rect">
            <a:avLst/>
          </a:prstGeom>
          <a:solidFill>
            <a:schemeClr val="tx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198" dirty="0"/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27E2FEE2-EF1B-4647-A7F9-A5708B605B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5" y="-10306"/>
            <a:ext cx="8227485" cy="478190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32910" tIns="0" rIns="32910" bIns="65819" anchor="ctr"/>
          <a:lstStyle/>
          <a:p>
            <a:pPr algn="ctr" defTabSz="1645537">
              <a:defRPr/>
            </a:pPr>
            <a:r>
              <a:rPr lang="en-US" sz="3060" spc="-36" dirty="0">
                <a:solidFill>
                  <a:srgbClr val="000000"/>
                </a:solidFill>
              </a:rPr>
              <a:t>There is only </a:t>
            </a:r>
            <a:r>
              <a:rPr lang="en-US" sz="3060" b="1" spc="-36" dirty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one way </a:t>
            </a:r>
            <a:r>
              <a:rPr lang="en-US" sz="3060" spc="-36" dirty="0">
                <a:solidFill>
                  <a:srgbClr val="000000"/>
                </a:solidFill>
              </a:rPr>
              <a:t>to stop being a          .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5980C5E-C8C3-495C-A665-BB97D4B5B355}"/>
              </a:ext>
            </a:extLst>
          </p:cNvPr>
          <p:cNvSpPr/>
          <p:nvPr/>
        </p:nvSpPr>
        <p:spPr>
          <a:xfrm>
            <a:off x="2795444" y="886901"/>
            <a:ext cx="1480948" cy="32910"/>
          </a:xfrm>
          <a:prstGeom prst="rect">
            <a:avLst/>
          </a:prstGeom>
          <a:solidFill>
            <a:schemeClr val="tx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198" dirty="0"/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1A85B41F-8D44-4C45-B25A-D3DBB006EF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9" y="560982"/>
            <a:ext cx="8227485" cy="489217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32910" tIns="0" rIns="32910" bIns="65819" anchor="ctr"/>
          <a:lstStyle/>
          <a:p>
            <a:pPr algn="ctr" defTabSz="1645537">
              <a:defRPr/>
            </a:pPr>
            <a:r>
              <a:rPr lang="en-US" sz="3060" spc="-36" dirty="0">
                <a:solidFill>
                  <a:srgbClr val="000000"/>
                </a:solidFill>
              </a:rPr>
              <a:t>There is only </a:t>
            </a:r>
            <a:r>
              <a:rPr lang="en-US" sz="3060" b="1" spc="-36" dirty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one way </a:t>
            </a:r>
            <a:r>
              <a:rPr lang="en-US" sz="3060" spc="-36" dirty="0">
                <a:solidFill>
                  <a:srgbClr val="000000"/>
                </a:solidFill>
              </a:rPr>
              <a:t>to “cease from </a:t>
            </a:r>
            <a:r>
              <a:rPr lang="en-US" sz="3420" b="1" spc="-36" dirty="0">
                <a:ln w="19050">
                  <a:noFill/>
                </a:ln>
                <a:solidFill>
                  <a:schemeClr val="tx1"/>
                </a:solidFill>
                <a:effectLst>
                  <a:glow rad="76200">
                    <a:srgbClr val="C3260C"/>
                  </a:glow>
                </a:effectLst>
                <a:latin typeface="Viner Hand ITC" panose="03070502030502020203" pitchFamily="66" charset="0"/>
                <a:cs typeface="Arial" panose="020B0604020202020204" pitchFamily="34" charset="0"/>
              </a:rPr>
              <a:t>sin</a:t>
            </a:r>
            <a:r>
              <a:rPr lang="en-US" sz="3060" spc="-36" dirty="0">
                <a:solidFill>
                  <a:srgbClr val="000000"/>
                </a:solidFill>
              </a:rPr>
              <a:t>”.</a:t>
            </a:r>
          </a:p>
        </p:txBody>
      </p:sp>
      <p:sp>
        <p:nvSpPr>
          <p:cNvPr id="40" name="Text Box 16"/>
          <p:cNvSpPr txBox="1">
            <a:spLocks noChangeArrowheads="1"/>
          </p:cNvSpPr>
          <p:nvPr/>
        </p:nvSpPr>
        <p:spPr bwMode="auto">
          <a:xfrm>
            <a:off x="651405" y="1077994"/>
            <a:ext cx="2227661" cy="757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spAutoFit/>
          </a:bodyPr>
          <a:lstStyle/>
          <a:p>
            <a:pPr algn="ctr" defTabSz="1126912">
              <a:defRPr/>
            </a:pPr>
            <a:r>
              <a:rPr lang="en-US" sz="4320" spc="-90" dirty="0">
                <a:solidFill>
                  <a:srgbClr val="000000"/>
                </a:solidFill>
              </a:rPr>
              <a:t>You need</a:t>
            </a:r>
          </a:p>
        </p:txBody>
      </p:sp>
      <p:sp>
        <p:nvSpPr>
          <p:cNvPr id="37" name="WordArt 64"/>
          <p:cNvSpPr>
            <a:spLocks noChangeAspect="1" noChangeArrowheads="1" noChangeShapeType="1" noTextEdit="1"/>
          </p:cNvSpPr>
          <p:nvPr/>
        </p:nvSpPr>
        <p:spPr bwMode="auto">
          <a:xfrm>
            <a:off x="1472252" y="1921170"/>
            <a:ext cx="734817" cy="757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spAutoFit/>
          </a:bodyPr>
          <a:lstStyle/>
          <a:p>
            <a:pPr algn="ctr" defTabSz="1126912">
              <a:defRPr/>
            </a:pPr>
            <a:r>
              <a:rPr lang="en-US" sz="4320" spc="-90" dirty="0">
                <a:solidFill>
                  <a:srgbClr val="000000"/>
                </a:solidFill>
              </a:rPr>
              <a:t>not</a:t>
            </a:r>
          </a:p>
        </p:txBody>
      </p:sp>
      <p:grpSp>
        <p:nvGrpSpPr>
          <p:cNvPr id="3" name="Group 8">
            <a:extLst>
              <a:ext uri="{FF2B5EF4-FFF2-40B4-BE49-F238E27FC236}">
                <a16:creationId xmlns:a16="http://schemas.microsoft.com/office/drawing/2014/main" id="{7D61176B-62AA-11C9-6009-9AC99CFDCCA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272019" y="4465008"/>
            <a:ext cx="390893" cy="390838"/>
            <a:chOff x="681" y="66"/>
            <a:chExt cx="228" cy="228"/>
          </a:xfrm>
        </p:grpSpPr>
        <p:sp>
          <p:nvSpPr>
            <p:cNvPr id="4" name="WordArt 9">
              <a:extLst>
                <a:ext uri="{FF2B5EF4-FFF2-40B4-BE49-F238E27FC236}">
                  <a16:creationId xmlns:a16="http://schemas.microsoft.com/office/drawing/2014/main" id="{20A2C4A5-5046-5D4B-0F4F-0F4F8021BF15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 rot="-150682">
              <a:off x="684" y="66"/>
              <a:ext cx="192" cy="22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4300" i="1" kern="10" dirty="0">
                  <a:ln w="9525">
                    <a:noFill/>
                    <a:round/>
                    <a:headEnd/>
                    <a:tailEnd/>
                  </a:ln>
                  <a:solidFill>
                    <a:srgbClr val="00FF00"/>
                  </a:solidFill>
                  <a:latin typeface="Verdana"/>
                </a:rPr>
                <a:t>e</a:t>
              </a:r>
            </a:p>
          </p:txBody>
        </p:sp>
        <p:sp>
          <p:nvSpPr>
            <p:cNvPr id="5" name="Text Box 10">
              <a:extLst>
                <a:ext uri="{FF2B5EF4-FFF2-40B4-BE49-F238E27FC236}">
                  <a16:creationId xmlns:a16="http://schemas.microsoft.com/office/drawing/2014/main" id="{50CB83D0-F261-1FF6-BFE4-A36A12B05B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1" y="151"/>
              <a:ext cx="228" cy="1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749987"/>
              <a:r>
                <a:rPr lang="en-US" sz="700" dirty="0">
                  <a:solidFill>
                    <a:srgbClr val="66FF33"/>
                  </a:solidFill>
                </a:rPr>
                <a:t>=mc</a:t>
              </a:r>
              <a:r>
                <a:rPr lang="en-US" sz="700" baseline="30000" dirty="0">
                  <a:solidFill>
                    <a:srgbClr val="66FF33"/>
                  </a:solidFill>
                </a:rPr>
                <a:t>2</a:t>
              </a:r>
            </a:p>
          </p:txBody>
        </p:sp>
      </p:grpSp>
      <p:pic>
        <p:nvPicPr>
          <p:cNvPr id="6" name="Picture 11" descr="star-of-david">
            <a:extLst>
              <a:ext uri="{FF2B5EF4-FFF2-40B4-BE49-F238E27FC236}">
                <a16:creationId xmlns:a16="http://schemas.microsoft.com/office/drawing/2014/main" id="{3F40F619-CF9A-3365-0424-D1C9C499B2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883"/>
          <a:stretch>
            <a:fillRect/>
          </a:stretch>
        </p:blipFill>
        <p:spPr bwMode="auto">
          <a:xfrm>
            <a:off x="2957722" y="4302188"/>
            <a:ext cx="488612" cy="565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7" descr="simple_cross_01_01">
            <a:extLst>
              <a:ext uri="{FF2B5EF4-FFF2-40B4-BE49-F238E27FC236}">
                <a16:creationId xmlns:a16="http://schemas.microsoft.com/office/drawing/2014/main" id="{72F235E6-F02D-0B6B-B8B1-770B77673E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06288" y="4321503"/>
            <a:ext cx="384031" cy="575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C61561FF-0205-8FB8-9417-B4E2D98EBC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1033" b="92698" l="4277" r="20126">
                        <a14:foregroundMark x1="16226" y1="86910" x2="16226" y2="869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72" t="81001" r="79100" b="6247"/>
          <a:stretch/>
        </p:blipFill>
        <p:spPr bwMode="auto">
          <a:xfrm>
            <a:off x="610051" y="4383398"/>
            <a:ext cx="476706" cy="516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B47E45D4-0AD3-4855-9702-3CC46EC052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6489" b="99695" l="431" r="3319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6521" r="66503"/>
          <a:stretch/>
        </p:blipFill>
        <p:spPr bwMode="auto">
          <a:xfrm>
            <a:off x="1408395" y="4389984"/>
            <a:ext cx="485896" cy="480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5">
            <a:extLst>
              <a:ext uri="{FF2B5EF4-FFF2-40B4-BE49-F238E27FC236}">
                <a16:creationId xmlns:a16="http://schemas.microsoft.com/office/drawing/2014/main" id="{791E59C7-81CA-2BD8-543E-1DC6DAE216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80916" b="93282" l="216" r="1659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0883" r="83251" b="6205"/>
          <a:stretch/>
        </p:blipFill>
        <p:spPr bwMode="auto">
          <a:xfrm rot="2026691">
            <a:off x="4576812" y="4389958"/>
            <a:ext cx="444789" cy="483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485C65DD-D3A8-2755-387F-F92AC958035A}"/>
              </a:ext>
            </a:extLst>
          </p:cNvPr>
          <p:cNvGrpSpPr>
            <a:grpSpLocks noChangeAspect="1"/>
          </p:cNvGrpSpPr>
          <p:nvPr/>
        </p:nvGrpSpPr>
        <p:grpSpPr>
          <a:xfrm>
            <a:off x="3854576" y="4298770"/>
            <a:ext cx="317171" cy="551266"/>
            <a:chOff x="1869910" y="21685"/>
            <a:chExt cx="293689" cy="510522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D344AA94-2A52-FFCC-62CF-0E3F89FEF2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16894" b="84741" l="18595" r="8099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277" t="18420" r="21292" b="16316"/>
            <a:stretch/>
          </p:blipFill>
          <p:spPr>
            <a:xfrm>
              <a:off x="1869910" y="169359"/>
              <a:ext cx="293689" cy="362848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FF118FF5-5C35-8431-751F-4027C80A6A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2881" b="95885" l="18529" r="8228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64" r="17707"/>
            <a:stretch/>
          </p:blipFill>
          <p:spPr>
            <a:xfrm>
              <a:off x="1951503" y="21685"/>
              <a:ext cx="158117" cy="156634"/>
            </a:xfrm>
            <a:prstGeom prst="rect">
              <a:avLst/>
            </a:prstGeom>
          </p:spPr>
        </p:pic>
      </p:grpSp>
      <p:sp>
        <p:nvSpPr>
          <p:cNvPr id="14" name="TextBox 11">
            <a:extLst>
              <a:ext uri="{FF2B5EF4-FFF2-40B4-BE49-F238E27FC236}">
                <a16:creationId xmlns:a16="http://schemas.microsoft.com/office/drawing/2014/main" id="{9875D0E2-3CF3-7810-7546-E200FBA9DB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3036" y="1099608"/>
            <a:ext cx="2491825" cy="498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noAutofit/>
          </a:bodyPr>
          <a:lstStyle/>
          <a:p>
            <a:pPr algn="ctr"/>
            <a:r>
              <a:rPr lang="en-US" sz="3564" kern="10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76200">
                    <a:srgbClr val="5968B0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God’s </a:t>
            </a:r>
            <a:r>
              <a:rPr lang="en-US" sz="4050" kern="10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76200">
                    <a:srgbClr val="5968B0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righteousness</a:t>
            </a:r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D10CB1F7-A51E-FD62-EE0B-C3E7BC997F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3373" y="1947600"/>
            <a:ext cx="2491825" cy="498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noAutofit/>
          </a:bodyPr>
          <a:lstStyle/>
          <a:p>
            <a:pPr algn="ctr"/>
            <a:r>
              <a:rPr lang="en-US" sz="3564" kern="10" dirty="0">
                <a:ln w="19050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38100">
                    <a:srgbClr val="C3260C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your own </a:t>
            </a:r>
            <a:r>
              <a:rPr lang="en-US" sz="4050" kern="10" dirty="0">
                <a:ln w="19050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38100">
                    <a:srgbClr val="C3260C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righteousness</a:t>
            </a:r>
          </a:p>
        </p:txBody>
      </p:sp>
    </p:spTree>
    <p:extLst>
      <p:ext uri="{BB962C8B-B14F-4D97-AF65-F5344CB8AC3E}">
        <p14:creationId xmlns:p14="http://schemas.microsoft.com/office/powerpoint/2010/main" val="1551143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A1ED7415-3542-40C3-8E7B-19D6CA8428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9" y="4088987"/>
            <a:ext cx="8227483" cy="847821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defTabSz="751349"/>
            <a:endParaRPr lang="en-US" sz="1620" dirty="0">
              <a:solidFill>
                <a:srgbClr val="FFFFFF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D80FB2-D91C-49B8-B404-A0F5A54C0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642" y="4135560"/>
            <a:ext cx="7867331" cy="66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88900">
              <a:srgbClr val="5968B0"/>
            </a:glow>
          </a:effectLst>
        </p:spPr>
        <p:txBody>
          <a:bodyPr wrap="none" lIns="0" tIns="0" rIns="0" bIns="0">
            <a:noAutofit/>
          </a:bodyPr>
          <a:lstStyle/>
          <a:p>
            <a:pPr>
              <a:lnSpc>
                <a:spcPts val="3960"/>
              </a:lnSpc>
              <a:tabLst>
                <a:tab pos="2568297" algn="l"/>
              </a:tabLst>
            </a:pPr>
            <a:r>
              <a:rPr lang="en-US" sz="3600" dirty="0">
                <a:solidFill>
                  <a:schemeClr val="tx1"/>
                </a:solidFill>
              </a:rPr>
              <a:t>[God]</a:t>
            </a:r>
            <a:r>
              <a:rPr lang="en-US" sz="1080" dirty="0">
                <a:solidFill>
                  <a:srgbClr val="191919"/>
                </a:solidFill>
              </a:rPr>
              <a:t> hath</a:t>
            </a:r>
            <a:r>
              <a:rPr lang="en-US" sz="1440" dirty="0">
                <a:solidFill>
                  <a:srgbClr val="191919"/>
                </a:solidFill>
              </a:rPr>
              <a:t> </a:t>
            </a:r>
            <a:r>
              <a:rPr lang="en-US" sz="3600" dirty="0">
                <a:solidFill>
                  <a:schemeClr val="tx1"/>
                </a:solidFill>
              </a:rPr>
              <a:t>made </a:t>
            </a: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him</a:t>
            </a:r>
            <a:r>
              <a:rPr lang="en-US" sz="2160" dirty="0">
                <a:solidFill>
                  <a:srgbClr val="191919"/>
                </a:solidFill>
              </a:rPr>
              <a:t>…</a:t>
            </a: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who</a:t>
            </a:r>
            <a:r>
              <a:rPr lang="en-US" sz="3600" dirty="0">
                <a:solidFill>
                  <a:schemeClr val="tx1"/>
                </a:solidFill>
              </a:rPr>
              <a:t> </a:t>
            </a:r>
            <a:r>
              <a:rPr lang="en-US" sz="3600" b="1" u="sng" dirty="0">
                <a:ln w="19050">
                  <a:solidFill>
                    <a:srgbClr val="5968B0"/>
                  </a:solidFill>
                </a:ln>
                <a:solidFill>
                  <a:schemeClr val="tx1"/>
                </a:solidFill>
                <a:effectLst>
                  <a:glow rad="63500">
                    <a:srgbClr val="5968B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knew no sin</a:t>
            </a:r>
            <a:r>
              <a:rPr lang="en-US" sz="4799" b="1" dirty="0">
                <a:ln w="19050">
                  <a:solidFill>
                    <a:schemeClr val="bg1">
                      <a:lumMod val="65000"/>
                      <a:lumOff val="35000"/>
                    </a:schemeClr>
                  </a:solidFill>
                </a:ln>
                <a:solidFill>
                  <a:schemeClr val="tx1"/>
                </a:solidFill>
                <a:effectLst>
                  <a:glow rad="63500">
                    <a:srgbClr val="5968B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4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...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B83E8F68-2CD2-4653-944F-6027B2E668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" y="3581907"/>
            <a:ext cx="8227482" cy="513314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</a:bodyPr>
          <a:lstStyle/>
          <a:p>
            <a:pPr defTabSz="1645537">
              <a:lnSpc>
                <a:spcPts val="2880"/>
              </a:lnSpc>
              <a:defRPr/>
            </a:pPr>
            <a:endParaRPr lang="en-US" sz="2700" spc="-36" dirty="0">
              <a:solidFill>
                <a:srgbClr val="000000"/>
              </a:solidFill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24396B82-4489-47A9-B704-272F1150A9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7618" y="1234440"/>
            <a:ext cx="2535730" cy="423655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wrap="none" lIns="0" tIns="0" rIns="0" bIns="16455" anchor="ctr" anchorCtr="0">
            <a:noAutofit/>
          </a:bodyPr>
          <a:lstStyle/>
          <a:p>
            <a:pPr>
              <a:lnSpc>
                <a:spcPts val="2880"/>
              </a:lnSpc>
              <a:defRPr/>
            </a:pPr>
            <a:r>
              <a:rPr lang="en-US" sz="3240" b="1" spc="-36" dirty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Jesus has... 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AAFC1AC9-C95B-45E4-B3AB-B247328DDF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6" y="322"/>
            <a:ext cx="8227483" cy="1112468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tIns="0" bIns="0" anchor="t"/>
          <a:lstStyle/>
          <a:p>
            <a:pPr defTabSz="751349">
              <a:lnSpc>
                <a:spcPts val="4140"/>
              </a:lnSpc>
            </a:pPr>
            <a:r>
              <a:rPr lang="en-US" sz="2880" dirty="0">
                <a:solidFill>
                  <a:srgbClr val="5968B0"/>
                </a:solidFill>
              </a:rPr>
              <a:t>Since Jesus is... </a:t>
            </a:r>
            <a:r>
              <a:rPr lang="en-US" sz="3240" dirty="0">
                <a:solidFill>
                  <a:srgbClr val="FFFFFF"/>
                </a:solidFill>
              </a:rPr>
              <a:t>God</a:t>
            </a:r>
            <a:r>
              <a:rPr lang="en-US" sz="1980" dirty="0">
                <a:solidFill>
                  <a:srgbClr val="191919"/>
                </a:solidFill>
              </a:rPr>
              <a:t>…</a:t>
            </a:r>
            <a:r>
              <a:rPr lang="en-US" sz="3240" dirty="0">
                <a:solidFill>
                  <a:srgbClr val="FFFFFF"/>
                </a:solidFill>
              </a:rPr>
              <a:t>manifest in the flesh</a:t>
            </a:r>
          </a:p>
          <a:p>
            <a:pPr defTabSz="751349">
              <a:lnSpc>
                <a:spcPts val="4140"/>
              </a:lnSpc>
            </a:pPr>
            <a:r>
              <a:rPr lang="en-US" sz="2880" dirty="0">
                <a:solidFill>
                  <a:srgbClr val="5968B0"/>
                </a:solidFill>
              </a:rPr>
              <a:t>And it is…</a:t>
            </a:r>
            <a:r>
              <a:rPr lang="en-US" sz="2880" dirty="0">
                <a:solidFill>
                  <a:srgbClr val="FFFFFF"/>
                </a:solidFill>
              </a:rPr>
              <a:t> </a:t>
            </a:r>
            <a:r>
              <a:rPr lang="en-US" sz="3240" dirty="0">
                <a:solidFill>
                  <a:srgbClr val="FFFFFF"/>
                </a:solidFill>
              </a:rPr>
              <a:t>impossible for God to lie...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4024C37-11A8-4924-A10F-6E06652FBA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112" y="1266893"/>
            <a:ext cx="2193996" cy="2193996"/>
          </a:xfrm>
          <a:prstGeom prst="rect">
            <a:avLst/>
          </a:prstGeom>
        </p:spPr>
      </p:pic>
      <p:sp>
        <p:nvSpPr>
          <p:cNvPr id="17" name="TextBox 5">
            <a:extLst>
              <a:ext uri="{FF2B5EF4-FFF2-40B4-BE49-F238E27FC236}">
                <a16:creationId xmlns:a16="http://schemas.microsoft.com/office/drawing/2014/main" id="{5FCE687B-AA19-4D61-99D4-FFBCC9E293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1468" y="782169"/>
            <a:ext cx="1211294" cy="221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800">
                <a:solidFill>
                  <a:srgbClr val="F14124">
                    <a:lumMod val="75000"/>
                  </a:srgbClr>
                </a:solidFill>
              </a:defRPr>
            </a:lvl1pPr>
          </a:lstStyle>
          <a:p>
            <a:r>
              <a:rPr lang="en-US" sz="1440" dirty="0">
                <a:solidFill>
                  <a:srgbClr val="5968B0"/>
                </a:solidFill>
              </a:rPr>
              <a:t>1 Timothy 3:16</a:t>
            </a:r>
          </a:p>
        </p:txBody>
      </p:sp>
      <p:sp>
        <p:nvSpPr>
          <p:cNvPr id="18" name="TextBox 5">
            <a:extLst>
              <a:ext uri="{FF2B5EF4-FFF2-40B4-BE49-F238E27FC236}">
                <a16:creationId xmlns:a16="http://schemas.microsoft.com/office/drawing/2014/main" id="{C1AEA985-A1EB-45F3-AB30-8A9E4BFDE4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95122" y="551352"/>
            <a:ext cx="1138132" cy="221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800">
                <a:solidFill>
                  <a:srgbClr val="F14124">
                    <a:lumMod val="75000"/>
                  </a:srgbClr>
                </a:solidFill>
              </a:defRPr>
            </a:lvl1pPr>
          </a:lstStyle>
          <a:p>
            <a:r>
              <a:rPr lang="en-US" sz="1440" dirty="0">
                <a:solidFill>
                  <a:srgbClr val="5968B0"/>
                </a:solidFill>
              </a:rPr>
              <a:t>Hebrews 6:18</a:t>
            </a:r>
          </a:p>
        </p:txBody>
      </p:sp>
      <p:sp>
        <p:nvSpPr>
          <p:cNvPr id="22" name="TextBox 5">
            <a:extLst>
              <a:ext uri="{FF2B5EF4-FFF2-40B4-BE49-F238E27FC236}">
                <a16:creationId xmlns:a16="http://schemas.microsoft.com/office/drawing/2014/main" id="{DC85F95C-5189-420A-AD2F-EADD5F6963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33585" y="4654278"/>
            <a:ext cx="1498808" cy="221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800">
                <a:solidFill>
                  <a:srgbClr val="F14124">
                    <a:lumMod val="75000"/>
                  </a:srgbClr>
                </a:solidFill>
              </a:defRPr>
            </a:lvl1pPr>
          </a:lstStyle>
          <a:p>
            <a:r>
              <a:rPr lang="en-US" sz="1440" dirty="0">
                <a:solidFill>
                  <a:srgbClr val="5968B0"/>
                </a:solidFill>
              </a:rPr>
              <a:t>2 Corinthians 5:21</a:t>
            </a:r>
          </a:p>
        </p:txBody>
      </p:sp>
      <p:sp>
        <p:nvSpPr>
          <p:cNvPr id="23" name="Rectangle 3">
            <a:extLst>
              <a:ext uri="{FF2B5EF4-FFF2-40B4-BE49-F238E27FC236}">
                <a16:creationId xmlns:a16="http://schemas.microsoft.com/office/drawing/2014/main" id="{C81541CE-B61B-20A8-F9E1-A5A50CF9EF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7618" y="2331437"/>
            <a:ext cx="2535730" cy="423655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wrap="none" lIns="0" tIns="0" rIns="0" bIns="16455" anchor="ctr" anchorCtr="0">
            <a:noAutofit/>
          </a:bodyPr>
          <a:lstStyle/>
          <a:p>
            <a:pPr>
              <a:lnSpc>
                <a:spcPts val="2880"/>
              </a:lnSpc>
              <a:defRPr/>
            </a:pPr>
            <a:r>
              <a:rPr lang="en-US" sz="3240" b="1" spc="-36" dirty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Jesus is...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E8F6BD3-9382-86CA-4966-F5785D8F3F14}"/>
              </a:ext>
            </a:extLst>
          </p:cNvPr>
          <p:cNvSpPr/>
          <p:nvPr/>
        </p:nvSpPr>
        <p:spPr>
          <a:xfrm>
            <a:off x="1942649" y="3953250"/>
            <a:ext cx="3570728" cy="29918"/>
          </a:xfrm>
          <a:prstGeom prst="rect">
            <a:avLst/>
          </a:prstGeom>
          <a:solidFill>
            <a:schemeClr val="tx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198" dirty="0"/>
          </a:p>
        </p:txBody>
      </p:sp>
      <p:sp>
        <p:nvSpPr>
          <p:cNvPr id="25" name="Rectangle 3">
            <a:extLst>
              <a:ext uri="{FF2B5EF4-FFF2-40B4-BE49-F238E27FC236}">
                <a16:creationId xmlns:a16="http://schemas.microsoft.com/office/drawing/2014/main" id="{94E112A2-2589-A249-71C1-A3CB04AC66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1" y="3658323"/>
            <a:ext cx="8227482" cy="460739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ts val="2880"/>
              </a:lnSpc>
              <a:defRPr/>
            </a:pPr>
            <a:r>
              <a:rPr lang="en-US" sz="2700" spc="-36" dirty="0">
                <a:solidFill>
                  <a:srgbClr val="000000"/>
                </a:solidFill>
              </a:rPr>
              <a:t>Since it was </a:t>
            </a:r>
            <a:r>
              <a:rPr lang="en-US" sz="2700" b="1" spc="-36" dirty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completely impossible </a:t>
            </a:r>
            <a:r>
              <a:rPr lang="en-US" sz="2700" spc="-36" dirty="0">
                <a:solidFill>
                  <a:srgbClr val="000000"/>
                </a:solidFill>
              </a:rPr>
              <a:t>for Jesus to </a:t>
            </a:r>
            <a:r>
              <a:rPr lang="en-US" sz="2970" b="1" spc="-36" dirty="0">
                <a:ln w="19050">
                  <a:noFill/>
                </a:ln>
                <a:solidFill>
                  <a:schemeClr val="tx1"/>
                </a:solidFill>
                <a:effectLst>
                  <a:glow rad="76200">
                    <a:srgbClr val="C3260C"/>
                  </a:glow>
                </a:effectLst>
                <a:latin typeface="Viner Hand ITC" panose="03070502030502020203" pitchFamily="66" charset="0"/>
                <a:cs typeface="Arial" panose="020B0604020202020204" pitchFamily="34" charset="0"/>
              </a:rPr>
              <a:t>sin</a:t>
            </a:r>
            <a:r>
              <a:rPr lang="en-US" sz="2700" spc="-36" dirty="0">
                <a:solidFill>
                  <a:srgbClr val="000000"/>
                </a:solidFill>
              </a:rPr>
              <a:t>...</a:t>
            </a:r>
          </a:p>
        </p:txBody>
      </p:sp>
      <p:sp>
        <p:nvSpPr>
          <p:cNvPr id="2" name="TextBox 11">
            <a:extLst>
              <a:ext uri="{FF2B5EF4-FFF2-40B4-BE49-F238E27FC236}">
                <a16:creationId xmlns:a16="http://schemas.microsoft.com/office/drawing/2014/main" id="{441602A6-530F-4FAC-B4EA-036CA256B6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36402" y="1472134"/>
            <a:ext cx="2491825" cy="498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noAutofit/>
          </a:bodyPr>
          <a:lstStyle/>
          <a:p>
            <a:pPr algn="ctr"/>
            <a:r>
              <a:rPr lang="en-US" sz="4400" kern="10" dirty="0">
                <a:ln w="9525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63500">
                    <a:srgbClr val="5968B0"/>
                  </a:glow>
                </a:effectLst>
                <a:latin typeface="Impact" panose="020B0806030902050204" pitchFamily="34" charset="0"/>
              </a:rPr>
              <a:t>The Impossibility of Sin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222DF226-8548-4C37-8FCA-C5F7A7CA6D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5772" y="2590873"/>
            <a:ext cx="2491825" cy="498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noAutofit/>
          </a:bodyPr>
          <a:lstStyle/>
          <a:p>
            <a:pPr algn="ctr"/>
            <a:r>
              <a:rPr lang="en-US" sz="4400" kern="10" dirty="0">
                <a:ln w="9525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63500">
                    <a:srgbClr val="5968B0"/>
                  </a:glow>
                </a:effectLst>
                <a:latin typeface="Impact" panose="020B0806030902050204" pitchFamily="34" charset="0"/>
              </a:rPr>
              <a:t>God’s Righteousness</a:t>
            </a:r>
          </a:p>
        </p:txBody>
      </p:sp>
    </p:spTree>
    <p:extLst>
      <p:ext uri="{BB962C8B-B14F-4D97-AF65-F5344CB8AC3E}">
        <p14:creationId xmlns:p14="http://schemas.microsoft.com/office/powerpoint/2010/main" val="2811823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709891" y="1667870"/>
            <a:ext cx="3412201" cy="2566120"/>
            <a:chOff x="2971800" y="1219200"/>
            <a:chExt cx="1517650" cy="1447800"/>
          </a:xfrm>
        </p:grpSpPr>
        <p:pic>
          <p:nvPicPr>
            <p:cNvPr id="26" name="Picture 3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" t="41907" r="13063"/>
            <a:stretch/>
          </p:blipFill>
          <p:spPr bwMode="auto">
            <a:xfrm>
              <a:off x="3070843" y="1343544"/>
              <a:ext cx="1317383" cy="118831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8" name="Frame 16"/>
            <p:cNvSpPr>
              <a:spLocks noChangeArrowheads="1"/>
            </p:cNvSpPr>
            <p:nvPr/>
          </p:nvSpPr>
          <p:spPr bwMode="auto">
            <a:xfrm>
              <a:off x="2971800" y="1219200"/>
              <a:ext cx="1517650" cy="1447800"/>
            </a:xfrm>
            <a:custGeom>
              <a:avLst/>
              <a:gdLst>
                <a:gd name="T0" fmla="*/ 758483 w 1516966"/>
                <a:gd name="T1" fmla="*/ 0 h 1447800"/>
                <a:gd name="T2" fmla="*/ 0 w 1516966"/>
                <a:gd name="T3" fmla="*/ 723900 h 1447800"/>
                <a:gd name="T4" fmla="*/ 758483 w 1516966"/>
                <a:gd name="T5" fmla="*/ 1447800 h 1447800"/>
                <a:gd name="T6" fmla="*/ 1516966 w 1516966"/>
                <a:gd name="T7" fmla="*/ 723900 h 14478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116765 w 1516966"/>
                <a:gd name="T13" fmla="*/ 116765 h 1447800"/>
                <a:gd name="T14" fmla="*/ 1400201 w 1516966"/>
                <a:gd name="T15" fmla="*/ 1331035 h 14478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16966" h="1447800">
                  <a:moveTo>
                    <a:pt x="0" y="0"/>
                  </a:moveTo>
                  <a:lnTo>
                    <a:pt x="1516966" y="0"/>
                  </a:lnTo>
                  <a:lnTo>
                    <a:pt x="1516966" y="1447800"/>
                  </a:lnTo>
                  <a:lnTo>
                    <a:pt x="0" y="1447800"/>
                  </a:lnTo>
                  <a:close/>
                  <a:moveTo>
                    <a:pt x="116765" y="116765"/>
                  </a:moveTo>
                  <a:lnTo>
                    <a:pt x="116765" y="1331035"/>
                  </a:lnTo>
                  <a:lnTo>
                    <a:pt x="1400201" y="1331035"/>
                  </a:lnTo>
                  <a:lnTo>
                    <a:pt x="1400201" y="116765"/>
                  </a:lnTo>
                  <a:close/>
                </a:path>
              </a:pathLst>
            </a:custGeom>
            <a:solidFill>
              <a:schemeClr val="tx1"/>
            </a:solidFill>
            <a:ln w="285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defRPr/>
              </a:pPr>
              <a:endParaRPr lang="en-US" sz="7198" dirty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23" name="Rectangle 2"/>
          <p:cNvSpPr>
            <a:spLocks noChangeArrowheads="1"/>
          </p:cNvSpPr>
          <p:nvPr/>
        </p:nvSpPr>
        <p:spPr bwMode="auto">
          <a:xfrm>
            <a:off x="1059" y="-2288"/>
            <a:ext cx="8227483" cy="1508989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defTabSz="751349"/>
            <a:endParaRPr lang="en-US" sz="1620" dirty="0">
              <a:solidFill>
                <a:srgbClr val="FFFFFF"/>
              </a:solidFill>
            </a:endParaRPr>
          </a:p>
        </p:txBody>
      </p:sp>
      <p:sp>
        <p:nvSpPr>
          <p:cNvPr id="24" name="TextBox 7"/>
          <p:cNvSpPr txBox="1">
            <a:spLocks noChangeArrowheads="1"/>
          </p:cNvSpPr>
          <p:nvPr/>
        </p:nvSpPr>
        <p:spPr bwMode="auto">
          <a:xfrm>
            <a:off x="26670" y="134971"/>
            <a:ext cx="7970375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ts val="3420"/>
              </a:lnSpc>
              <a:tabLst>
                <a:tab pos="2568297" algn="l"/>
              </a:tabLst>
            </a:pPr>
            <a:r>
              <a:rPr lang="en-US" sz="2880" dirty="0">
                <a:solidFill>
                  <a:srgbClr val="191919"/>
                </a:solidFill>
              </a:rPr>
              <a:t>For he hath made </a:t>
            </a:r>
            <a:r>
              <a:rPr lang="en-US" sz="2880" b="1" dirty="0">
                <a:solidFill>
                  <a:srgbClr val="191919"/>
                </a:solidFill>
              </a:rPr>
              <a:t>him</a:t>
            </a:r>
            <a:r>
              <a:rPr lang="en-US" sz="2880" dirty="0">
                <a:solidFill>
                  <a:srgbClr val="191919"/>
                </a:solidFill>
              </a:rPr>
              <a:t> </a:t>
            </a:r>
            <a:r>
              <a:rPr lang="en-US" sz="3600" dirty="0">
                <a:solidFill>
                  <a:srgbClr val="191919"/>
                </a:solidFill>
              </a:rPr>
              <a:t>.</a:t>
            </a:r>
            <a:r>
              <a:rPr lang="en-US" sz="3600" dirty="0">
                <a:solidFill>
                  <a:schemeClr val="tx1"/>
                </a:solidFill>
              </a:rPr>
              <a:t>... to be </a:t>
            </a:r>
            <a:r>
              <a:rPr lang="en-US" sz="3600" b="1" spc="-36" dirty="0">
                <a:ln w="19050">
                  <a:noFill/>
                </a:ln>
                <a:solidFill>
                  <a:schemeClr val="tx1"/>
                </a:solidFill>
                <a:effectLst>
                  <a:glow rad="76200">
                    <a:srgbClr val="C3260C"/>
                  </a:glow>
                </a:effectLst>
                <a:latin typeface="Viner Hand ITC" panose="03070502030502020203" pitchFamily="66" charset="0"/>
                <a:cs typeface="Arial" panose="020B0604020202020204" pitchFamily="34" charset="0"/>
              </a:rPr>
              <a:t>sin</a:t>
            </a:r>
            <a:r>
              <a:rPr lang="en-US" sz="3600" dirty="0">
                <a:solidFill>
                  <a:schemeClr val="tx1"/>
                </a:solidFill>
              </a:rPr>
              <a:t> for us,</a:t>
            </a:r>
          </a:p>
          <a:p>
            <a:pPr>
              <a:lnSpc>
                <a:spcPts val="3420"/>
              </a:lnSpc>
              <a:tabLst>
                <a:tab pos="2568297" algn="l"/>
                <a:tab pos="3499625" algn="l"/>
              </a:tabLst>
            </a:pPr>
            <a:r>
              <a:rPr lang="en-US" sz="3600" dirty="0">
                <a:solidFill>
                  <a:srgbClr val="191919"/>
                </a:solidFill>
              </a:rPr>
              <a:t>  </a:t>
            </a:r>
            <a:r>
              <a:rPr lang="en-US" sz="3600" dirty="0">
                <a:solidFill>
                  <a:srgbClr val="5968B0"/>
                </a:solidFill>
              </a:rPr>
              <a:t>Why?  So </a:t>
            </a:r>
            <a:r>
              <a:rPr lang="en-US" sz="3600" dirty="0">
                <a:solidFill>
                  <a:schemeClr val="tx1"/>
                </a:solidFill>
              </a:rPr>
              <a:t>… </a:t>
            </a:r>
            <a:r>
              <a:rPr lang="en-US" sz="3600" dirty="0">
                <a:solidFill>
                  <a:srgbClr val="FFFFFF"/>
                </a:solidFill>
              </a:rPr>
              <a:t>that we might be made</a:t>
            </a:r>
            <a:r>
              <a:rPr lang="en-US" sz="3600" dirty="0">
                <a:solidFill>
                  <a:srgbClr val="FFFF66"/>
                </a:solidFill>
              </a:rPr>
              <a:t> </a:t>
            </a:r>
          </a:p>
          <a:p>
            <a:pPr>
              <a:lnSpc>
                <a:spcPts val="3960"/>
              </a:lnSpc>
              <a:tabLst>
                <a:tab pos="1848374" algn="l"/>
                <a:tab pos="2568297" algn="l"/>
              </a:tabLst>
            </a:pPr>
            <a:r>
              <a:rPr lang="en-US" sz="3600" dirty="0">
                <a:ln>
                  <a:solidFill>
                    <a:srgbClr val="5968B0"/>
                  </a:solidFill>
                </a:ln>
                <a:solidFill>
                  <a:srgbClr val="FFFFFF"/>
                </a:solidFill>
                <a:latin typeface="Impact" pitchFamily="34" charset="0"/>
              </a:rPr>
              <a:t>     </a:t>
            </a:r>
            <a:r>
              <a:rPr lang="en-US" sz="3600" dirty="0">
                <a:ln w="25400">
                  <a:solidFill>
                    <a:srgbClr val="5968B0"/>
                  </a:solidFill>
                </a:ln>
                <a:solidFill>
                  <a:srgbClr val="FFFFFF"/>
                </a:solidFill>
                <a:latin typeface="Impact" pitchFamily="34" charset="0"/>
              </a:rPr>
              <a:t>the righteousness of God</a:t>
            </a:r>
            <a:r>
              <a:rPr lang="en-US" sz="3600" dirty="0">
                <a:solidFill>
                  <a:srgbClr val="FFFF00"/>
                </a:solidFill>
              </a:rPr>
              <a:t>   </a:t>
            </a:r>
            <a:r>
              <a:rPr lang="en-US" sz="3600" dirty="0">
                <a:solidFill>
                  <a:schemeClr val="tx1"/>
                </a:solidFill>
              </a:rPr>
              <a:t>in him.</a:t>
            </a: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5" t="82643" r="68729" b="1344"/>
          <a:stretch/>
        </p:blipFill>
        <p:spPr bwMode="auto">
          <a:xfrm>
            <a:off x="549559" y="2190176"/>
            <a:ext cx="2632866" cy="1954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4284" name="Rectangle 471"/>
          <p:cNvSpPr>
            <a:spLocks noChangeArrowheads="1"/>
          </p:cNvSpPr>
          <p:nvPr/>
        </p:nvSpPr>
        <p:spPr bwMode="auto">
          <a:xfrm>
            <a:off x="1000510" y="2441991"/>
            <a:ext cx="1562928" cy="304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751349"/>
            <a:r>
              <a:rPr lang="en-US" sz="1980" kern="10" dirty="0">
                <a:ln w="9525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63500">
                    <a:srgbClr val="5968B0"/>
                  </a:glow>
                </a:effectLst>
                <a:latin typeface="Impact" panose="020B0806030902050204" pitchFamily="34" charset="0"/>
              </a:rPr>
              <a:t>Righteousness</a:t>
            </a:r>
            <a:endParaRPr lang="en-US" sz="1080" dirty="0">
              <a:solidFill>
                <a:schemeClr val="tx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058" y="4473332"/>
            <a:ext cx="8227485" cy="456348"/>
          </a:xfrm>
          <a:prstGeom prst="rect">
            <a:avLst/>
          </a:prstGeom>
          <a:solidFill>
            <a:srgbClr val="5968B0"/>
          </a:solidFill>
          <a:ln>
            <a:noFill/>
          </a:ln>
        </p:spPr>
        <p:txBody>
          <a:bodyPr wrap="none" lIns="32910" tIns="0" rIns="0" bIns="49365" rtlCol="0" anchor="b" anchorCtr="0">
            <a:noAutofit/>
          </a:bodyPr>
          <a:lstStyle/>
          <a:p>
            <a:r>
              <a:rPr lang="en-US" sz="2700" spc="-72" dirty="0">
                <a:solidFill>
                  <a:srgbClr val="000000"/>
                </a:solidFill>
              </a:rPr>
              <a:t> </a:t>
            </a:r>
            <a:r>
              <a:rPr lang="en-US" sz="2700" b="1" u="sng" spc="-72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No one</a:t>
            </a:r>
            <a:r>
              <a:rPr lang="en-US" sz="2700" spc="-72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700" spc="-72" dirty="0">
                <a:solidFill>
                  <a:srgbClr val="000000"/>
                </a:solidFill>
              </a:rPr>
              <a:t>but Jesus can give you the</a:t>
            </a:r>
            <a:endParaRPr lang="en-US" sz="2880" b="1" spc="-72" dirty="0">
              <a:ln w="6350">
                <a:solidFill>
                  <a:schemeClr val="bg1"/>
                </a:solidFill>
              </a:ln>
              <a:solidFill>
                <a:schemeClr val="tx1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7DB8CA1B-AE0E-4FA2-9048-F0048A1A7D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401887">
            <a:off x="2796198" y="1746053"/>
            <a:ext cx="2578168" cy="8557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1" name="Right Arrow 30"/>
          <p:cNvSpPr/>
          <p:nvPr/>
        </p:nvSpPr>
        <p:spPr bwMode="auto">
          <a:xfrm rot="20901856">
            <a:off x="61294" y="2091203"/>
            <a:ext cx="3396621" cy="958873"/>
          </a:xfrm>
          <a:prstGeom prst="rightArrow">
            <a:avLst/>
          </a:prstGeom>
          <a:solidFill>
            <a:srgbClr val="5968B0"/>
          </a:solidFill>
          <a:ln w="12700" cap="flat" cmpd="sng" algn="ctr">
            <a:solidFill>
              <a:sysClr val="window" lastClr="FFFFFF"/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  <a:normAutofit/>
          </a:bodyPr>
          <a:lstStyle/>
          <a:p>
            <a:pPr defTabSz="2025498">
              <a:defRPr/>
            </a:pPr>
            <a:r>
              <a:rPr lang="en-US" sz="2700" kern="0" dirty="0">
                <a:solidFill>
                  <a:sysClr val="window" lastClr="FFFFFF"/>
                </a:solidFill>
              </a:rPr>
              <a:t>God’s Righteousness</a:t>
            </a:r>
          </a:p>
        </p:txBody>
      </p:sp>
      <p:sp>
        <p:nvSpPr>
          <p:cNvPr id="42" name="WordArt 19"/>
          <p:cNvSpPr>
            <a:spLocks noChangeAspect="1" noChangeArrowheads="1" noChangeShapeType="1" noTextEdit="1"/>
          </p:cNvSpPr>
          <p:nvPr/>
        </p:nvSpPr>
        <p:spPr bwMode="auto">
          <a:xfrm rot="301445">
            <a:off x="3337646" y="2091228"/>
            <a:ext cx="2045309" cy="673047"/>
          </a:xfrm>
          <a:prstGeom prst="rect">
            <a:avLst/>
          </a:prstGeom>
          <a:ln w="3175" cmpd="sng">
            <a:noFill/>
          </a:ln>
          <a:scene3d>
            <a:camera prst="perspectiveFront"/>
            <a:lightRig rig="threePt" dir="t"/>
          </a:scene3d>
        </p:spPr>
        <p:txBody>
          <a:bodyPr spcFirstLastPara="1" wrap="none" fromWordArt="1">
            <a:prstTxWarp prst="textArchUp">
              <a:avLst>
                <a:gd name="adj" fmla="val 12629040"/>
              </a:avLst>
            </a:prstTxWarp>
          </a:bodyPr>
          <a:lstStyle/>
          <a:p>
            <a:pPr algn="ctr"/>
            <a:r>
              <a:rPr lang="en-US" sz="3600" b="1" kern="10" spc="180" dirty="0">
                <a:ln w="15240">
                  <a:noFill/>
                  <a:prstDash val="solid"/>
                </a:ln>
                <a:solidFill>
                  <a:srgbClr val="5968B0"/>
                </a:solidFill>
                <a:latin typeface="Arial"/>
                <a:cs typeface="Arial"/>
              </a:rPr>
              <a:t>gives us…</a:t>
            </a:r>
          </a:p>
        </p:txBody>
      </p:sp>
      <p:sp>
        <p:nvSpPr>
          <p:cNvPr id="34" name="TextBox 11"/>
          <p:cNvSpPr txBox="1">
            <a:spLocks noChangeArrowheads="1"/>
          </p:cNvSpPr>
          <p:nvPr/>
        </p:nvSpPr>
        <p:spPr bwMode="auto">
          <a:xfrm>
            <a:off x="5320200" y="3318220"/>
            <a:ext cx="2241155" cy="498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noAutofit/>
          </a:bodyPr>
          <a:lstStyle/>
          <a:p>
            <a:pPr algn="ctr"/>
            <a:r>
              <a:rPr lang="en-US" sz="3240" kern="10" dirty="0">
                <a:ln w="9525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63500">
                    <a:srgbClr val="5968B0"/>
                  </a:glow>
                </a:effectLst>
                <a:latin typeface="Impact" panose="020B0806030902050204" pitchFamily="34" charset="0"/>
              </a:rPr>
              <a:t>Impossibility of sin!</a:t>
            </a:r>
          </a:p>
        </p:txBody>
      </p:sp>
      <p:sp>
        <p:nvSpPr>
          <p:cNvPr id="40" name="TextBox 5">
            <a:extLst>
              <a:ext uri="{FF2B5EF4-FFF2-40B4-BE49-F238E27FC236}">
                <a16:creationId xmlns:a16="http://schemas.microsoft.com/office/drawing/2014/main" id="{AD0A0B42-99D1-4E6F-83B7-C03674CFC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3295" y="1214416"/>
            <a:ext cx="1309654" cy="193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800">
                <a:solidFill>
                  <a:srgbClr val="F14124">
                    <a:lumMod val="75000"/>
                  </a:srgbClr>
                </a:solidFill>
              </a:defRPr>
            </a:lvl1pPr>
          </a:lstStyle>
          <a:p>
            <a:r>
              <a:rPr lang="en-US" sz="1260" dirty="0">
                <a:solidFill>
                  <a:srgbClr val="5968B0"/>
                </a:solidFill>
              </a:rPr>
              <a:t>2 Corinthians 5:21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187094D-7F9D-5013-8D17-AE2AECDD6A08}"/>
              </a:ext>
            </a:extLst>
          </p:cNvPr>
          <p:cNvSpPr txBox="1"/>
          <p:nvPr/>
        </p:nvSpPr>
        <p:spPr>
          <a:xfrm>
            <a:off x="5106567" y="4422444"/>
            <a:ext cx="3346374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80" kern="10" dirty="0">
                <a:ln w="1270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Impact" panose="020B0806030902050204" pitchFamily="34" charset="0"/>
              </a:rPr>
              <a:t>impossibility of sin!</a:t>
            </a:r>
            <a:endParaRPr lang="en-US" sz="2880" dirty="0">
              <a:ln w="12700">
                <a:solidFill>
                  <a:schemeClr val="tx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568731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6FD3AC2-02D6-AF20-DBA5-9E24834D1689}"/>
              </a:ext>
            </a:extLst>
          </p:cNvPr>
          <p:cNvSpPr/>
          <p:nvPr/>
        </p:nvSpPr>
        <p:spPr>
          <a:xfrm>
            <a:off x="6239337" y="2304236"/>
            <a:ext cx="756929" cy="49365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198">
              <a:ln w="19050">
                <a:solidFill>
                  <a:schemeClr val="bg1"/>
                </a:solidFill>
              </a:ln>
            </a:endParaRPr>
          </a:p>
        </p:txBody>
      </p:sp>
      <p:sp>
        <p:nvSpPr>
          <p:cNvPr id="22" name="Rectangle 2">
            <a:extLst>
              <a:ext uri="{FF2B5EF4-FFF2-40B4-BE49-F238E27FC236}">
                <a16:creationId xmlns:a16="http://schemas.microsoft.com/office/drawing/2014/main" id="{0E8E76EF-5A23-3366-7CCD-CBE62A5B7D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7" y="473384"/>
            <a:ext cx="8227483" cy="636314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tIns="0" bIns="0" anchor="ctr"/>
          <a:lstStyle/>
          <a:p>
            <a:pPr defTabSz="751349">
              <a:lnSpc>
                <a:spcPts val="3420"/>
              </a:lnSpc>
            </a:pPr>
            <a:r>
              <a:rPr lang="en-US" sz="3240" dirty="0">
                <a:solidFill>
                  <a:srgbClr val="FFFFFF"/>
                </a:solidFill>
              </a:rPr>
              <a:t>within you ... that the </a:t>
            </a:r>
            <a:r>
              <a:rPr lang="en-US" sz="3240" b="1" spc="-36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5968B0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spirit</a:t>
            </a:r>
            <a:r>
              <a:rPr lang="en-US" sz="3240" dirty="0">
                <a:solidFill>
                  <a:srgbClr val="FFFFFF"/>
                </a:solidFill>
              </a:rPr>
              <a:t> may be saved. 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A9CA4AA0-7D85-56BD-FB1A-7C367294C2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9" y="3936235"/>
            <a:ext cx="8227483" cy="1000571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tIns="0" bIns="0" anchor="ctr"/>
          <a:lstStyle/>
          <a:p>
            <a:pPr defTabSz="751349">
              <a:lnSpc>
                <a:spcPts val="3420"/>
              </a:lnSpc>
            </a:pPr>
            <a:r>
              <a:rPr lang="en-US" sz="2880" dirty="0">
                <a:solidFill>
                  <a:schemeClr val="tx1"/>
                </a:solidFill>
              </a:rPr>
              <a:t>  </a:t>
            </a:r>
            <a:r>
              <a:rPr lang="en-US" sz="3240" dirty="0">
                <a:solidFill>
                  <a:schemeClr val="tx1"/>
                </a:solidFill>
              </a:rPr>
              <a:t>It is the </a:t>
            </a:r>
            <a:r>
              <a:rPr lang="en-US" sz="3240" b="1" spc="-36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5968B0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spirit</a:t>
            </a:r>
            <a:r>
              <a:rPr lang="en-US" sz="3240" dirty="0">
                <a:solidFill>
                  <a:schemeClr val="tx1"/>
                </a:solidFill>
              </a:rPr>
              <a:t> that</a:t>
            </a:r>
            <a:r>
              <a:rPr lang="en-US" sz="3240" dirty="0">
                <a:solidFill>
                  <a:srgbClr val="191919"/>
                </a:solidFill>
              </a:rPr>
              <a:t>...</a:t>
            </a:r>
            <a:r>
              <a:rPr lang="en-US" sz="3240" dirty="0">
                <a:ln w="19050">
                  <a:solidFill>
                    <a:srgbClr val="5968B0"/>
                  </a:solidFill>
                </a:ln>
                <a:solidFill>
                  <a:srgbClr val="FFFFFF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Impact" panose="020B0806030902050204" pitchFamily="34" charset="0"/>
              </a:rPr>
              <a:t>cannot sin</a:t>
            </a:r>
            <a:r>
              <a:rPr lang="en-US" sz="3240" dirty="0">
                <a:ln w="19050">
                  <a:solidFill>
                    <a:schemeClr val="tx1"/>
                  </a:solidFill>
                </a:ln>
                <a:solidFill>
                  <a:srgbClr val="FFFFFF"/>
                </a:solidFill>
              </a:rPr>
              <a:t> </a:t>
            </a:r>
          </a:p>
          <a:p>
            <a:pPr defTabSz="751349">
              <a:lnSpc>
                <a:spcPts val="3420"/>
              </a:lnSpc>
            </a:pPr>
            <a:r>
              <a:rPr lang="en-US" sz="3240" dirty="0">
                <a:solidFill>
                  <a:schemeClr val="tx1"/>
                </a:solidFill>
              </a:rPr>
              <a:t>  but</a:t>
            </a:r>
            <a:r>
              <a:rPr lang="en-US" sz="216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...</a:t>
            </a:r>
            <a:r>
              <a:rPr lang="en-US" sz="3240" dirty="0">
                <a:solidFill>
                  <a:schemeClr val="tx1"/>
                </a:solidFill>
              </a:rPr>
              <a:t>the </a:t>
            </a:r>
            <a:r>
              <a:rPr lang="en-US" sz="3240" b="1" spc="-36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flesh</a:t>
            </a:r>
            <a:r>
              <a:rPr lang="en-US" sz="3240" dirty="0">
                <a:solidFill>
                  <a:srgbClr val="FFFFFF"/>
                </a:solidFill>
              </a:rPr>
              <a:t> profiteth </a:t>
            </a:r>
            <a:r>
              <a:rPr lang="en-US" sz="3240" b="1" dirty="0">
                <a:solidFill>
                  <a:srgbClr val="FFFFFF"/>
                </a:solidFill>
              </a:rPr>
              <a:t>nothing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3C253A47-F523-9632-67A1-48CE085100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5310" y="2070870"/>
            <a:ext cx="3257574" cy="833373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32910" tIns="0" rIns="32910" bIns="65819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060" spc="-36" dirty="0">
                <a:solidFill>
                  <a:srgbClr val="000000"/>
                </a:solidFill>
              </a:rPr>
              <a:t>is not given to the </a:t>
            </a:r>
            <a:r>
              <a:rPr lang="en-US" sz="4320" b="1" spc="-36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flesh</a:t>
            </a:r>
            <a:r>
              <a:rPr lang="en-US" sz="3060" spc="-36" dirty="0">
                <a:solidFill>
                  <a:srgbClr val="000000"/>
                </a:solidFill>
              </a:rPr>
              <a:t>…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8987DAF-C327-60CD-662D-B53A2F9535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rgbClr val="D6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73" b="99625" l="38972" r="60921"/>
                    </a14:imgEffect>
                  </a14:imgLayer>
                </a14:imgProps>
              </a:ext>
            </a:extLst>
          </a:blip>
          <a:srcRect l="39533" t="2471" r="39122"/>
          <a:stretch/>
        </p:blipFill>
        <p:spPr>
          <a:xfrm>
            <a:off x="3852671" y="1575246"/>
            <a:ext cx="728733" cy="190372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F57FCD2-7548-EA77-90EF-1F35122E9CE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rgbClr val="7D8CFF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60" b="100000" l="39615" r="60707"/>
                    </a14:imgEffect>
                  </a14:imgLayer>
                </a14:imgProps>
              </a:ext>
            </a:extLst>
          </a:blip>
          <a:srcRect l="38008" r="39122"/>
          <a:stretch/>
        </p:blipFill>
        <p:spPr>
          <a:xfrm>
            <a:off x="4099162" y="1914029"/>
            <a:ext cx="225574" cy="563936"/>
          </a:xfrm>
          <a:prstGeom prst="rect">
            <a:avLst/>
          </a:prstGeom>
          <a:effectLst>
            <a:glow rad="101600">
              <a:srgbClr val="5968B0">
                <a:alpha val="60000"/>
              </a:srgbClr>
            </a:glow>
          </a:effectLst>
        </p:spPr>
      </p:pic>
      <p:sp>
        <p:nvSpPr>
          <p:cNvPr id="15" name="Rectangle 3">
            <a:extLst>
              <a:ext uri="{FF2B5EF4-FFF2-40B4-BE49-F238E27FC236}">
                <a16:creationId xmlns:a16="http://schemas.microsoft.com/office/drawing/2014/main" id="{380A7717-404F-A242-471E-D7B21C3E95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6679" y="2070870"/>
            <a:ext cx="3085142" cy="833373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32910" tIns="0" rIns="32910" bIns="65819" anchor="ctr"/>
          <a:lstStyle/>
          <a:p>
            <a:pPr lvl="0" algn="ctr">
              <a:defRPr/>
            </a:pPr>
            <a:r>
              <a:rPr lang="en-US" sz="3060" spc="-36" dirty="0">
                <a:solidFill>
                  <a:srgbClr val="000000"/>
                </a:solidFill>
              </a:rPr>
              <a:t>…but </a:t>
            </a:r>
            <a:r>
              <a:rPr lang="en-US" sz="3060" b="1" spc="-36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only</a:t>
            </a:r>
            <a:r>
              <a:rPr lang="en-US" sz="3060" spc="-36" dirty="0">
                <a:solidFill>
                  <a:srgbClr val="000000"/>
                </a:solidFill>
              </a:rPr>
              <a:t> to the </a:t>
            </a:r>
          </a:p>
          <a:p>
            <a:pPr lvl="0" algn="ctr">
              <a:defRPr/>
            </a:pPr>
            <a:r>
              <a:rPr lang="en-US" sz="4320" b="1" spc="-36" dirty="0">
                <a:ln w="9525">
                  <a:solidFill>
                    <a:srgbClr val="5968B0"/>
                  </a:solidFill>
                </a:ln>
                <a:solidFill>
                  <a:schemeClr val="tx1"/>
                </a:solidFill>
                <a:effectLst>
                  <a:glow rad="101600">
                    <a:srgbClr val="5968B0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spirit</a:t>
            </a:r>
            <a:r>
              <a:rPr lang="en-US" sz="3060" spc="-36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05BDABA2-0436-56DA-35A0-70A7F1BB4BD3}"/>
              </a:ext>
            </a:extLst>
          </p:cNvPr>
          <p:cNvSpPr/>
          <p:nvPr/>
        </p:nvSpPr>
        <p:spPr>
          <a:xfrm rot="20767471">
            <a:off x="2381241" y="2398579"/>
            <a:ext cx="1605376" cy="123337"/>
          </a:xfrm>
          <a:prstGeom prst="rightArrow">
            <a:avLst/>
          </a:prstGeom>
          <a:solidFill>
            <a:schemeClr val="tx1">
              <a:lumMod val="95000"/>
            </a:schemeClr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198"/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B77CF593-D0B7-50CD-D237-0CC1BBBE24CC}"/>
              </a:ext>
            </a:extLst>
          </p:cNvPr>
          <p:cNvSpPr/>
          <p:nvPr/>
        </p:nvSpPr>
        <p:spPr>
          <a:xfrm rot="11964810">
            <a:off x="4259661" y="2343759"/>
            <a:ext cx="1635384" cy="123337"/>
          </a:xfrm>
          <a:prstGeom prst="rightArrow">
            <a:avLst/>
          </a:prstGeom>
          <a:solidFill>
            <a:schemeClr val="tx1">
              <a:lumMod val="95000"/>
            </a:schemeClr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198"/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F8A0DECE-F5C3-5926-DA2E-1D56DFAD59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1521" y="455491"/>
            <a:ext cx="798295" cy="193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800">
                <a:solidFill>
                  <a:srgbClr val="F14124">
                    <a:lumMod val="75000"/>
                  </a:srgbClr>
                </a:solidFill>
              </a:defRPr>
            </a:lvl1pPr>
          </a:lstStyle>
          <a:p>
            <a:pPr algn="r"/>
            <a:r>
              <a:rPr lang="en-US" sz="1260" dirty="0">
                <a:solidFill>
                  <a:srgbClr val="5968B0"/>
                </a:solidFill>
              </a:rPr>
              <a:t>Luke 17:21</a:t>
            </a:r>
          </a:p>
        </p:txBody>
      </p:sp>
      <p:sp>
        <p:nvSpPr>
          <p:cNvPr id="11" name="TextBox 5">
            <a:extLst>
              <a:ext uri="{FF2B5EF4-FFF2-40B4-BE49-F238E27FC236}">
                <a16:creationId xmlns:a16="http://schemas.microsoft.com/office/drawing/2014/main" id="{B9DF9EF3-4051-C9BF-6C0F-05E19A952D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35161" y="4136912"/>
            <a:ext cx="807913" cy="581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800">
                <a:solidFill>
                  <a:srgbClr val="F14124">
                    <a:lumMod val="75000"/>
                  </a:srgbClr>
                </a:solidFill>
              </a:defRPr>
            </a:lvl1pPr>
          </a:lstStyle>
          <a:p>
            <a:r>
              <a:rPr lang="en-US" sz="1260" dirty="0">
                <a:solidFill>
                  <a:srgbClr val="5968B0"/>
                </a:solidFill>
              </a:rPr>
              <a:t> John 6:63</a:t>
            </a:r>
          </a:p>
          <a:p>
            <a:r>
              <a:rPr lang="en-US" sz="1260" dirty="0">
                <a:solidFill>
                  <a:srgbClr val="5968B0"/>
                </a:solidFill>
              </a:rPr>
              <a:t>1 John 3:9</a:t>
            </a:r>
          </a:p>
          <a:p>
            <a:r>
              <a:rPr lang="en-US" sz="1260" dirty="0">
                <a:solidFill>
                  <a:srgbClr val="5968B0"/>
                </a:solidFill>
              </a:rPr>
              <a:t>Mark 14:38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1D8B2926-0CBF-4ACC-AF82-343D2D116A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9" y="4252"/>
            <a:ext cx="8227482" cy="466928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 wrap="none" lIns="0" tIns="0" rIns="0" bIns="16455" anchor="ctr" anchorCtr="0">
            <a:noAutofit/>
          </a:bodyPr>
          <a:lstStyle/>
          <a:p>
            <a:pPr>
              <a:lnSpc>
                <a:spcPts val="3060"/>
              </a:lnSpc>
              <a:spcAft>
                <a:spcPts val="360"/>
              </a:spcAft>
              <a:defRPr/>
            </a:pPr>
            <a:endParaRPr lang="en-US" sz="2880" spc="-36" dirty="0">
              <a:solidFill>
                <a:srgbClr val="000000"/>
              </a:solidFill>
            </a:endParaRPr>
          </a:p>
        </p:txBody>
      </p:sp>
      <p:sp>
        <p:nvSpPr>
          <p:cNvPr id="24" name="Rectangle 3">
            <a:extLst>
              <a:ext uri="{FF2B5EF4-FFF2-40B4-BE49-F238E27FC236}">
                <a16:creationId xmlns:a16="http://schemas.microsoft.com/office/drawing/2014/main" id="{C5005F56-3913-4DFA-AA1B-CD03B7BC27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2" y="3455956"/>
            <a:ext cx="8227482" cy="466928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 wrap="none" lIns="0" tIns="0" rIns="0" bIns="16455" anchor="ctr" anchorCtr="0">
            <a:noAutofit/>
          </a:bodyPr>
          <a:lstStyle/>
          <a:p>
            <a:pPr>
              <a:lnSpc>
                <a:spcPts val="3060"/>
              </a:lnSpc>
              <a:spcAft>
                <a:spcPts val="360"/>
              </a:spcAft>
              <a:defRPr/>
            </a:pPr>
            <a:endParaRPr lang="en-US" sz="2880" spc="-36" dirty="0">
              <a:solidFill>
                <a:srgbClr val="000000"/>
              </a:solidFill>
            </a:endParaRPr>
          </a:p>
        </p:txBody>
      </p:sp>
      <p:sp>
        <p:nvSpPr>
          <p:cNvPr id="25" name="Rectangle 3">
            <a:extLst>
              <a:ext uri="{FF2B5EF4-FFF2-40B4-BE49-F238E27FC236}">
                <a16:creationId xmlns:a16="http://schemas.microsoft.com/office/drawing/2014/main" id="{8D02FC75-27B0-EF30-59E7-FD78F2E8A1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9" y="1116063"/>
            <a:ext cx="8227482" cy="466928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 wrap="none" lIns="0" tIns="0" rIns="0" bIns="16455" anchor="ctr" anchorCtr="0">
            <a:noAutofit/>
          </a:bodyPr>
          <a:lstStyle/>
          <a:p>
            <a:pPr>
              <a:lnSpc>
                <a:spcPts val="3060"/>
              </a:lnSpc>
              <a:spcAft>
                <a:spcPts val="360"/>
              </a:spcAft>
              <a:defRPr/>
            </a:pPr>
            <a:r>
              <a:rPr lang="en-US" sz="2880" spc="-36" dirty="0">
                <a:solidFill>
                  <a:srgbClr val="000000"/>
                </a:solidFill>
              </a:rPr>
              <a:t> Until the resurrection, the </a:t>
            </a:r>
            <a:r>
              <a:rPr lang="en-US" sz="2880" dirty="0">
                <a:ln w="12700">
                  <a:solidFill>
                    <a:srgbClr val="5968B0"/>
                  </a:solidFill>
                </a:ln>
                <a:solidFill>
                  <a:srgbClr val="FFFFFF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Impact" panose="020B0806030902050204" pitchFamily="34" charset="0"/>
              </a:rPr>
              <a:t>impossibility of sin</a:t>
            </a:r>
            <a:r>
              <a:rPr lang="en-US" sz="2880" spc="-36" dirty="0">
                <a:ln w="12700">
                  <a:solidFill>
                    <a:schemeClr val="tx1"/>
                  </a:solidFill>
                </a:ln>
                <a:solidFill>
                  <a:srgbClr val="000000"/>
                </a:solidFill>
              </a:rPr>
              <a:t> </a:t>
            </a:r>
            <a:r>
              <a:rPr lang="en-US" sz="2880" spc="-36" dirty="0">
                <a:solidFill>
                  <a:srgbClr val="000000"/>
                </a:solidFill>
              </a:rPr>
              <a:t>...</a:t>
            </a:r>
          </a:p>
        </p:txBody>
      </p:sp>
      <p:sp>
        <p:nvSpPr>
          <p:cNvPr id="18" name="TextBox 5">
            <a:extLst>
              <a:ext uri="{FF2B5EF4-FFF2-40B4-BE49-F238E27FC236}">
                <a16:creationId xmlns:a16="http://schemas.microsoft.com/office/drawing/2014/main" id="{B6F9967B-C020-54D3-E55D-898F3D2765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8884" y="911403"/>
            <a:ext cx="1219886" cy="193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800">
                <a:solidFill>
                  <a:srgbClr val="F14124">
                    <a:lumMod val="75000"/>
                  </a:srgbClr>
                </a:solidFill>
              </a:defRPr>
            </a:lvl1pPr>
          </a:lstStyle>
          <a:p>
            <a:pPr algn="r"/>
            <a:r>
              <a:rPr lang="en-US" sz="1260" dirty="0">
                <a:solidFill>
                  <a:srgbClr val="5968B0"/>
                </a:solidFill>
              </a:rPr>
              <a:t>1 Corinthians 5:5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9CB04AC1-3998-F17D-2AC9-2E35D93ABC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82" y="42965"/>
            <a:ext cx="8227482" cy="466928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wrap="none" lIns="0" tIns="0" rIns="0" bIns="16455" anchor="ctr" anchorCtr="0">
            <a:noAutofit/>
          </a:bodyPr>
          <a:lstStyle/>
          <a:p>
            <a:pPr>
              <a:lnSpc>
                <a:spcPts val="3060"/>
              </a:lnSpc>
              <a:spcAft>
                <a:spcPts val="360"/>
              </a:spcAft>
              <a:defRPr/>
            </a:pPr>
            <a:r>
              <a:rPr lang="en-US" sz="2880" spc="-36" dirty="0">
                <a:solidFill>
                  <a:srgbClr val="000000"/>
                </a:solidFill>
              </a:rPr>
              <a:t> When </a:t>
            </a:r>
            <a:r>
              <a:rPr lang="en-US" sz="2880" dirty="0">
                <a:ln w="12700">
                  <a:solidFill>
                    <a:srgbClr val="5968B0"/>
                  </a:solidFill>
                </a:ln>
                <a:solidFill>
                  <a:srgbClr val="FFFFFF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Impact" panose="020B0806030902050204" pitchFamily="34" charset="0"/>
              </a:rPr>
              <a:t>the righteousness of God</a:t>
            </a:r>
            <a:r>
              <a:rPr lang="en-US" sz="2880" spc="-36" dirty="0">
                <a:ln w="12700">
                  <a:solidFill>
                    <a:schemeClr val="tx1"/>
                  </a:solidFill>
                </a:ln>
                <a:solidFill>
                  <a:srgbClr val="000000"/>
                </a:solidFill>
              </a:rPr>
              <a:t> </a:t>
            </a:r>
            <a:r>
              <a:rPr lang="en-US" sz="2880" spc="-36" dirty="0">
                <a:solidFill>
                  <a:srgbClr val="000000"/>
                </a:solidFill>
              </a:rPr>
              <a:t>is given, it is placed: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23493D50-0A46-C2E1-841D-5EEA225F9C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1" y="3485466"/>
            <a:ext cx="8227482" cy="466928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wrap="none" lIns="0" tIns="0" rIns="0" bIns="16455" anchor="ctr" anchorCtr="0">
            <a:noAutofit/>
          </a:bodyPr>
          <a:lstStyle/>
          <a:p>
            <a:pPr>
              <a:lnSpc>
                <a:spcPts val="3060"/>
              </a:lnSpc>
              <a:spcAft>
                <a:spcPts val="360"/>
              </a:spcAft>
              <a:defRPr/>
            </a:pPr>
            <a:r>
              <a:rPr lang="en-US" sz="2880" spc="-36" dirty="0">
                <a:solidFill>
                  <a:srgbClr val="000000"/>
                </a:solidFill>
              </a:rPr>
              <a:t> When a person is given the</a:t>
            </a:r>
            <a:r>
              <a:rPr lang="en-US" sz="2880" dirty="0">
                <a:ln>
                  <a:solidFill>
                    <a:srgbClr val="5968B0"/>
                  </a:solidFill>
                </a:ln>
                <a:solidFill>
                  <a:srgbClr val="FFFFFF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Impact" panose="020B0806030902050204" pitchFamily="34" charset="0"/>
              </a:rPr>
              <a:t> </a:t>
            </a:r>
            <a:r>
              <a:rPr lang="en-US" sz="2880" dirty="0">
                <a:ln w="12700">
                  <a:solidFill>
                    <a:srgbClr val="5968B0"/>
                  </a:solidFill>
                </a:ln>
                <a:solidFill>
                  <a:srgbClr val="FFFFFF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Impact" panose="020B0806030902050204" pitchFamily="34" charset="0"/>
              </a:rPr>
              <a:t>impossibility of sin</a:t>
            </a:r>
            <a:r>
              <a:rPr lang="en-US" sz="1440" dirty="0">
                <a:ln w="12700">
                  <a:solidFill>
                    <a:srgbClr val="5968B0"/>
                  </a:solidFill>
                </a:ln>
                <a:solidFill>
                  <a:srgbClr val="FFFFFF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Impact" panose="020B0806030902050204" pitchFamily="34" charset="0"/>
              </a:rPr>
              <a:t> </a:t>
            </a:r>
            <a:r>
              <a:rPr lang="en-US" sz="2880" spc="-36" dirty="0">
                <a:solidFill>
                  <a:srgbClr val="000000"/>
                </a:solidFill>
              </a:rPr>
              <a:t>: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4D0C675-4FD8-D356-F320-0521FBCCAD7F}"/>
              </a:ext>
            </a:extLst>
          </p:cNvPr>
          <p:cNvSpPr/>
          <p:nvPr/>
        </p:nvSpPr>
        <p:spPr>
          <a:xfrm>
            <a:off x="4465417" y="4827108"/>
            <a:ext cx="1513857" cy="1645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198"/>
          </a:p>
        </p:txBody>
      </p:sp>
    </p:spTree>
    <p:extLst>
      <p:ext uri="{BB962C8B-B14F-4D97-AF65-F5344CB8AC3E}">
        <p14:creationId xmlns:p14="http://schemas.microsoft.com/office/powerpoint/2010/main" val="20121192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67121CF-7742-6DA1-ACA8-9B79600212F1}"/>
              </a:ext>
            </a:extLst>
          </p:cNvPr>
          <p:cNvSpPr txBox="1">
            <a:spLocks noChangeAspect="1"/>
          </p:cNvSpPr>
          <p:nvPr/>
        </p:nvSpPr>
        <p:spPr>
          <a:xfrm>
            <a:off x="36784" y="3165485"/>
            <a:ext cx="3119153" cy="432157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>
            <a:defPPr>
              <a:defRPr lang="en-US"/>
            </a:defPPr>
            <a:lvl1pPr algn="ctr">
              <a:defRPr sz="1800" kern="10">
                <a:ln w="9525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defRPr>
            </a:lvl1pPr>
          </a:lstStyle>
          <a:p>
            <a:pPr defTabSz="1645537">
              <a:defRPr/>
            </a:pPr>
            <a:r>
              <a:rPr lang="en-US" sz="3240" dirty="0">
                <a:ln w="12700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effectLst>
                  <a:glow rad="25400">
                    <a:srgbClr val="C3260C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your righteousness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30816" y="1650156"/>
            <a:ext cx="1332853" cy="32910"/>
          </a:xfrm>
          <a:prstGeom prst="rect">
            <a:avLst/>
          </a:prstGeom>
          <a:solidFill>
            <a:schemeClr val="tx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645537">
              <a:defRPr/>
            </a:pPr>
            <a:endParaRPr lang="en-US" sz="3564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714854" y="2384331"/>
            <a:ext cx="4015012" cy="32910"/>
          </a:xfrm>
          <a:prstGeom prst="rect">
            <a:avLst/>
          </a:prstGeom>
          <a:solidFill>
            <a:schemeClr val="tx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645537">
              <a:defRPr/>
            </a:pPr>
            <a:endParaRPr lang="en-US" sz="3564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396" y="1357232"/>
            <a:ext cx="8141703" cy="1117165"/>
          </a:xfrm>
          <a:prstGeom prst="rect">
            <a:avLst/>
          </a:prstGeom>
          <a:noFill/>
        </p:spPr>
        <p:txBody>
          <a:bodyPr wrap="square" lIns="16455" tIns="0" rIns="16455" bIns="0" rtlCol="0">
            <a:spAutoFit/>
          </a:bodyPr>
          <a:lstStyle/>
          <a:p>
            <a:pPr>
              <a:lnSpc>
                <a:spcPts val="2880"/>
              </a:lnSpc>
              <a:defRPr/>
            </a:pPr>
            <a:r>
              <a:rPr lang="en-US" sz="2880" spc="-72" dirty="0">
                <a:solidFill>
                  <a:srgbClr val="000000"/>
                </a:solidFill>
              </a:rPr>
              <a:t>To </a:t>
            </a:r>
            <a:r>
              <a:rPr lang="en-US" sz="2880" b="1" kern="10" spc="-72" dirty="0">
                <a:ln w="9525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Repent</a:t>
            </a:r>
            <a:r>
              <a:rPr lang="en-US" sz="2880" b="1" spc="-72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880" spc="-72" dirty="0">
                <a:solidFill>
                  <a:srgbClr val="000000"/>
                </a:solidFill>
              </a:rPr>
              <a:t>does </a:t>
            </a:r>
            <a:r>
              <a:rPr lang="en-US" sz="2880" b="1" spc="-72" dirty="0">
                <a:solidFill>
                  <a:srgbClr val="000000"/>
                </a:solidFill>
              </a:rPr>
              <a:t>not</a:t>
            </a:r>
            <a:r>
              <a:rPr lang="en-US" sz="2880" spc="-72" dirty="0">
                <a:solidFill>
                  <a:srgbClr val="000000"/>
                </a:solidFill>
              </a:rPr>
              <a:t> mean to change your </a:t>
            </a:r>
            <a:r>
              <a:rPr lang="en-US" sz="2880" kern="10" dirty="0">
                <a:ln w="12700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effectLst>
                  <a:glow rad="25400">
                    <a:srgbClr val="C3260C">
                      <a:alpha val="50000"/>
                    </a:srgbClr>
                  </a:glow>
                </a:effectLst>
                <a:latin typeface="Arial Black"/>
              </a:rPr>
              <a:t>works</a:t>
            </a:r>
            <a:r>
              <a:rPr lang="en-US" sz="2880" spc="-72" dirty="0">
                <a:solidFill>
                  <a:srgbClr val="000000"/>
                </a:solidFill>
              </a:rPr>
              <a:t>: </a:t>
            </a:r>
          </a:p>
          <a:p>
            <a:pPr defTabSz="1645537">
              <a:lnSpc>
                <a:spcPts val="2880"/>
              </a:lnSpc>
              <a:defRPr/>
            </a:pPr>
            <a:r>
              <a:rPr lang="en-US" sz="2880" spc="-72" dirty="0">
                <a:solidFill>
                  <a:srgbClr val="000000"/>
                </a:solidFill>
              </a:rPr>
              <a:t>by starting to go to church and trying to live a </a:t>
            </a:r>
          </a:p>
          <a:p>
            <a:pPr>
              <a:lnSpc>
                <a:spcPts val="2880"/>
              </a:lnSpc>
              <a:defRPr/>
            </a:pPr>
            <a:r>
              <a:rPr lang="en-US" sz="2880" spc="-72" dirty="0">
                <a:solidFill>
                  <a:srgbClr val="000000"/>
                </a:solidFill>
              </a:rPr>
              <a:t>cleaner life. It means to </a:t>
            </a:r>
            <a:r>
              <a:rPr lang="en-US" sz="2880" b="1" kern="10" spc="-72" dirty="0">
                <a:ln w="9525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change your thinking</a:t>
            </a:r>
            <a:r>
              <a:rPr lang="en-US" sz="2880" spc="-72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1059" y="317"/>
            <a:ext cx="8227483" cy="1337159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lIns="16455" rIns="16455"/>
          <a:lstStyle/>
          <a:p>
            <a:pPr defTabSz="751349">
              <a:defRPr/>
            </a:pPr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166932" y="1221361"/>
            <a:ext cx="1925231" cy="49365"/>
          </a:xfrm>
          <a:prstGeom prst="rect">
            <a:avLst/>
          </a:prstGeom>
          <a:solidFill>
            <a:schemeClr val="tx1"/>
          </a:solidFill>
          <a:ln w="9525">
            <a:solidFill>
              <a:schemeClr val="bg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645537">
              <a:defRPr/>
            </a:pPr>
            <a:endParaRPr lang="en-US" sz="3564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795" name="TextBox 7"/>
          <p:cNvSpPr txBox="1">
            <a:spLocks noChangeArrowheads="1"/>
          </p:cNvSpPr>
          <p:nvPr/>
        </p:nvSpPr>
        <p:spPr bwMode="auto">
          <a:xfrm>
            <a:off x="1059" y="68045"/>
            <a:ext cx="8227483" cy="1274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ts val="3200"/>
              </a:lnSpc>
              <a:defRPr/>
            </a:pPr>
            <a:r>
              <a:rPr lang="en-US" sz="180" dirty="0">
                <a:solidFill>
                  <a:srgbClr val="FFFF00"/>
                </a:solidFill>
              </a:rPr>
              <a:t>…        </a:t>
            </a:r>
            <a:r>
              <a:rPr lang="en-US" sz="540" dirty="0">
                <a:solidFill>
                  <a:srgbClr val="191919"/>
                </a:solidFill>
              </a:rPr>
              <a:t> </a:t>
            </a:r>
            <a:r>
              <a:rPr lang="en-US" sz="3420" spc="-72" dirty="0">
                <a:solidFill>
                  <a:srgbClr val="FFFFFF"/>
                </a:solidFill>
              </a:rPr>
              <a:t>of this ignorance</a:t>
            </a:r>
            <a:r>
              <a:rPr lang="en-US" sz="1620" spc="-72" dirty="0">
                <a:solidFill>
                  <a:srgbClr val="FFFFFF"/>
                </a:solidFill>
              </a:rPr>
              <a:t>  </a:t>
            </a:r>
            <a:r>
              <a:rPr lang="en-US" sz="2610" i="1" dirty="0">
                <a:solidFill>
                  <a:srgbClr val="5968B0"/>
                </a:solidFill>
              </a:rPr>
              <a:t>[ignorance of </a:t>
            </a:r>
            <a:r>
              <a:rPr lang="en-US" sz="2610" kern="10" dirty="0">
                <a:ln w="1270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effectLst>
                  <a:glow rad="38100">
                    <a:srgbClr val="5968B0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God’s righteousness</a:t>
            </a:r>
            <a:r>
              <a:rPr lang="en-US" sz="2610" i="1" dirty="0">
                <a:solidFill>
                  <a:srgbClr val="5968B0"/>
                </a:solidFill>
              </a:rPr>
              <a:t>]</a:t>
            </a:r>
          </a:p>
          <a:p>
            <a:pPr defTabSz="1645537">
              <a:lnSpc>
                <a:spcPts val="3200"/>
              </a:lnSpc>
              <a:defRPr/>
            </a:pPr>
            <a:r>
              <a:rPr lang="en-US" sz="2430" i="1" dirty="0">
                <a:solidFill>
                  <a:srgbClr val="5968B0"/>
                </a:solidFill>
              </a:rPr>
              <a:t>       </a:t>
            </a:r>
            <a:r>
              <a:rPr lang="en-US" sz="3420" dirty="0">
                <a:solidFill>
                  <a:srgbClr val="FFFFFF"/>
                </a:solidFill>
              </a:rPr>
              <a:t>God</a:t>
            </a:r>
            <a:r>
              <a:rPr lang="en-US" sz="3420" dirty="0">
                <a:solidFill>
                  <a:srgbClr val="FF0000"/>
                </a:solidFill>
              </a:rPr>
              <a:t> </a:t>
            </a:r>
            <a:r>
              <a:rPr lang="en-US" sz="1260" dirty="0">
                <a:solidFill>
                  <a:srgbClr val="191919"/>
                </a:solidFill>
              </a:rPr>
              <a:t>…</a:t>
            </a:r>
            <a:r>
              <a:rPr lang="en-US" sz="3420" dirty="0">
                <a:solidFill>
                  <a:srgbClr val="FFFFFF"/>
                </a:solidFill>
              </a:rPr>
              <a:t>now commandeth all men ...</a:t>
            </a:r>
            <a:r>
              <a:rPr lang="en-US" sz="2880" dirty="0">
                <a:solidFill>
                  <a:srgbClr val="191919"/>
                </a:solidFill>
              </a:rPr>
              <a:t> </a:t>
            </a:r>
          </a:p>
          <a:p>
            <a:pPr defTabSz="1645537">
              <a:lnSpc>
                <a:spcPts val="3200"/>
              </a:lnSpc>
              <a:defRPr/>
            </a:pPr>
            <a:r>
              <a:rPr lang="en-US" sz="2880" dirty="0">
                <a:solidFill>
                  <a:srgbClr val="191919"/>
                </a:solidFill>
              </a:rPr>
              <a:t>	          </a:t>
            </a:r>
            <a:r>
              <a:rPr lang="en-US" sz="3420" dirty="0">
                <a:solidFill>
                  <a:srgbClr val="FFFFFF"/>
                </a:solidFill>
              </a:rPr>
              <a:t>to</a:t>
            </a:r>
            <a:r>
              <a:rPr lang="en-US" sz="3420" b="1" i="1" dirty="0">
                <a:solidFill>
                  <a:srgbClr val="FFFFFF"/>
                </a:solidFill>
              </a:rPr>
              <a:t> </a:t>
            </a:r>
            <a:r>
              <a:rPr lang="en-US" sz="4320" b="1" dirty="0">
                <a:ln w="12700">
                  <a:solidFill>
                    <a:srgbClr val="404040"/>
                  </a:solidFill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repent</a:t>
            </a:r>
            <a:r>
              <a:rPr lang="en-US" sz="3600" dirty="0">
                <a:solidFill>
                  <a:srgbClr val="FFFF66"/>
                </a:solidFill>
              </a:rPr>
              <a:t> </a:t>
            </a:r>
            <a:r>
              <a:rPr lang="en-US" sz="3420" dirty="0">
                <a:solidFill>
                  <a:srgbClr val="FFFF66"/>
                </a:solidFill>
              </a:rPr>
              <a:t>       </a:t>
            </a:r>
            <a:r>
              <a:rPr lang="en-US" sz="3420" dirty="0">
                <a:solidFill>
                  <a:srgbClr val="000000"/>
                </a:solidFill>
              </a:rPr>
              <a:t>:</a:t>
            </a:r>
          </a:p>
        </p:txBody>
      </p:sp>
      <p:sp>
        <p:nvSpPr>
          <p:cNvPr id="33797" name="TextBox 5"/>
          <p:cNvSpPr txBox="1">
            <a:spLocks noChangeArrowheads="1"/>
          </p:cNvSpPr>
          <p:nvPr/>
        </p:nvSpPr>
        <p:spPr bwMode="auto">
          <a:xfrm>
            <a:off x="7211597" y="1060664"/>
            <a:ext cx="873637" cy="221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800">
                <a:solidFill>
                  <a:srgbClr val="F14124">
                    <a:lumMod val="75000"/>
                  </a:srgbClr>
                </a:solidFill>
              </a:defRPr>
            </a:lvl1pPr>
          </a:lstStyle>
          <a:p>
            <a:pPr defTabSz="1645537">
              <a:defRPr/>
            </a:pPr>
            <a:r>
              <a:rPr lang="en-US" sz="1440" dirty="0">
                <a:solidFill>
                  <a:srgbClr val="5968B0"/>
                </a:solidFill>
              </a:rPr>
              <a:t>Acts 17:30</a:t>
            </a:r>
          </a:p>
        </p:txBody>
      </p:sp>
      <p:sp>
        <p:nvSpPr>
          <p:cNvPr id="20" name="TextBox 19"/>
          <p:cNvSpPr txBox="1">
            <a:spLocks noChangeAspect="1"/>
          </p:cNvSpPr>
          <p:nvPr/>
        </p:nvSpPr>
        <p:spPr>
          <a:xfrm>
            <a:off x="753230" y="4331861"/>
            <a:ext cx="1716074" cy="526559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>
            <a:defPPr>
              <a:defRPr lang="en-US"/>
            </a:defPPr>
            <a:lvl1pPr algn="ctr">
              <a:defRPr sz="1400" kern="10">
                <a:ln w="9525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defRPr>
            </a:lvl1pPr>
          </a:lstStyle>
          <a:p>
            <a:pPr defTabSz="1645537">
              <a:defRPr/>
            </a:pPr>
            <a:r>
              <a:rPr lang="en-US" sz="1890" dirty="0">
                <a:ln w="12700" cap="rnd">
                  <a:solidFill>
                    <a:srgbClr val="C00000"/>
                  </a:solidFill>
                  <a:prstDash val="solid"/>
                  <a:round/>
                  <a:headEnd/>
                  <a:tailEnd/>
                </a:ln>
                <a:effectLst>
                  <a:glow rad="25400">
                    <a:srgbClr val="C3260C">
                      <a:alpha val="50000"/>
                    </a:srgbClr>
                  </a:glow>
                </a:effectLst>
              </a:rPr>
              <a:t>can sin</a:t>
            </a:r>
          </a:p>
        </p:txBody>
      </p:sp>
      <p:sp>
        <p:nvSpPr>
          <p:cNvPr id="21" name="TextBox 20"/>
          <p:cNvSpPr txBox="1">
            <a:spLocks noChangeAspect="1"/>
          </p:cNvSpPr>
          <p:nvPr/>
        </p:nvSpPr>
        <p:spPr>
          <a:xfrm>
            <a:off x="5314186" y="4331861"/>
            <a:ext cx="2544065" cy="526559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>
            <a:defPPr>
              <a:defRPr lang="en-US"/>
            </a:defPPr>
            <a:lvl1pPr algn="ctr">
              <a:defRPr sz="1800" kern="10">
                <a:ln w="9525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defRPr>
            </a:lvl1pPr>
          </a:lstStyle>
          <a:p>
            <a:pPr defTabSz="1645537">
              <a:defRPr/>
            </a:pPr>
            <a:r>
              <a:rPr lang="en-US" sz="3240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effectLst>
                  <a:glow rad="25400">
                    <a:srgbClr val="5968B0">
                      <a:alpha val="50000"/>
                    </a:srgbClr>
                  </a:glow>
                </a:effectLst>
              </a:rPr>
              <a:t>cannot sin</a:t>
            </a:r>
          </a:p>
        </p:txBody>
      </p:sp>
      <p:sp>
        <p:nvSpPr>
          <p:cNvPr id="28" name="TextBox 27"/>
          <p:cNvSpPr txBox="1">
            <a:spLocks/>
          </p:cNvSpPr>
          <p:nvPr/>
        </p:nvSpPr>
        <p:spPr>
          <a:xfrm>
            <a:off x="7238599" y="1912425"/>
            <a:ext cx="897682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800">
                <a:solidFill>
                  <a:srgbClr val="5968B0"/>
                </a:solidFill>
              </a:defRPr>
            </a:lvl1pPr>
          </a:lstStyle>
          <a:p>
            <a:pPr defTabSz="1645537">
              <a:defRPr/>
            </a:pPr>
            <a:r>
              <a:rPr lang="en-US" sz="900" dirty="0">
                <a:solidFill>
                  <a:schemeClr val="bg1"/>
                </a:solidFill>
              </a:rPr>
              <a:t>Jeremiah 18:7-10</a:t>
            </a:r>
          </a:p>
        </p:txBody>
      </p:sp>
      <p:sp>
        <p:nvSpPr>
          <p:cNvPr id="30" name="TextBox 29"/>
          <p:cNvSpPr txBox="1">
            <a:spLocks/>
          </p:cNvSpPr>
          <p:nvPr/>
        </p:nvSpPr>
        <p:spPr>
          <a:xfrm>
            <a:off x="7373234" y="1778574"/>
            <a:ext cx="763029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800">
                <a:solidFill>
                  <a:srgbClr val="5968B0"/>
                </a:solidFill>
              </a:defRPr>
            </a:lvl1pPr>
          </a:lstStyle>
          <a:p>
            <a:pPr defTabSz="1645537">
              <a:defRPr/>
            </a:pPr>
            <a:r>
              <a:rPr lang="en-US" sz="900" dirty="0">
                <a:solidFill>
                  <a:schemeClr val="bg1"/>
                </a:solidFill>
              </a:rPr>
              <a:t>2 Timothy 2:25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E06D0B-860B-4F99-A65C-EF7E42E124C5}"/>
              </a:ext>
            </a:extLst>
          </p:cNvPr>
          <p:cNvSpPr txBox="1"/>
          <p:nvPr/>
        </p:nvSpPr>
        <p:spPr>
          <a:xfrm>
            <a:off x="89258" y="3534552"/>
            <a:ext cx="2978959" cy="457048"/>
          </a:xfrm>
          <a:prstGeom prst="rect">
            <a:avLst/>
          </a:prstGeom>
          <a:noFill/>
        </p:spPr>
        <p:txBody>
          <a:bodyPr wrap="none" lIns="65819" tIns="0" rIns="65819" bIns="0" rtlCol="0">
            <a:spAutoFit/>
          </a:bodyPr>
          <a:lstStyle/>
          <a:p>
            <a:pPr lvl="0">
              <a:defRPr/>
            </a:pPr>
            <a:r>
              <a:rPr lang="en-US" sz="2520" spc="-72" dirty="0">
                <a:solidFill>
                  <a:srgbClr val="000000"/>
                </a:solidFill>
              </a:rPr>
              <a:t>where your</a:t>
            </a:r>
            <a:r>
              <a:rPr lang="en-US" sz="2160" spc="-72" dirty="0">
                <a:solidFill>
                  <a:srgbClr val="000000"/>
                </a:solidFill>
              </a:rPr>
              <a:t> </a:t>
            </a:r>
            <a:r>
              <a:rPr lang="en-US" sz="2970" kern="10" dirty="0">
                <a:ln w="12700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effectLst>
                  <a:glow rad="25400">
                    <a:srgbClr val="C3260C">
                      <a:alpha val="50000"/>
                    </a:srgbClr>
                  </a:glow>
                </a:effectLst>
                <a:latin typeface="Arial Black"/>
              </a:rPr>
              <a:t>works</a:t>
            </a:r>
            <a:endParaRPr lang="en-US" sz="2970" b="1" spc="-72" dirty="0">
              <a:ln w="12700" cap="rnd">
                <a:solidFill>
                  <a:srgbClr val="C3260C"/>
                </a:solidFill>
                <a:prstDash val="solid"/>
                <a:round/>
                <a:headEnd/>
                <a:tailEnd/>
              </a:ln>
              <a:solidFill>
                <a:srgbClr val="000000"/>
              </a:solidFill>
              <a:effectLst>
                <a:glow rad="25400">
                  <a:srgbClr val="C3260C">
                    <a:alpha val="50000"/>
                  </a:srgbClr>
                </a:glow>
              </a:effectLst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5678D4D-6EAB-4B2C-8663-9C40D0859374}"/>
              </a:ext>
            </a:extLst>
          </p:cNvPr>
          <p:cNvSpPr txBox="1"/>
          <p:nvPr/>
        </p:nvSpPr>
        <p:spPr>
          <a:xfrm>
            <a:off x="1215213" y="3918730"/>
            <a:ext cx="1396346" cy="387798"/>
          </a:xfrm>
          <a:prstGeom prst="rect">
            <a:avLst/>
          </a:prstGeom>
          <a:noFill/>
        </p:spPr>
        <p:txBody>
          <a:bodyPr wrap="none" lIns="65819" tIns="0" rIns="65819" bIns="0" rtlCol="0">
            <a:spAutoFit/>
          </a:bodyPr>
          <a:lstStyle/>
          <a:p>
            <a:pPr defTabSz="1645537">
              <a:defRPr/>
            </a:pPr>
            <a:r>
              <a:rPr lang="en-US" sz="2520" spc="-72" dirty="0">
                <a:solidFill>
                  <a:srgbClr val="000000"/>
                </a:solidFill>
              </a:rPr>
              <a:t>- and you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F75012D-336B-4927-99C6-29CA4C19F559}"/>
              </a:ext>
            </a:extLst>
          </p:cNvPr>
          <p:cNvSpPr txBox="1"/>
          <p:nvPr/>
        </p:nvSpPr>
        <p:spPr>
          <a:xfrm>
            <a:off x="5443800" y="3944313"/>
            <a:ext cx="1145508" cy="387798"/>
          </a:xfrm>
          <a:prstGeom prst="rect">
            <a:avLst/>
          </a:prstGeom>
          <a:noFill/>
        </p:spPr>
        <p:txBody>
          <a:bodyPr wrap="none" lIns="65819" tIns="0" rIns="65819" bIns="0" rtlCol="0">
            <a:spAutoFit/>
          </a:bodyPr>
          <a:lstStyle/>
          <a:p>
            <a:pPr defTabSz="1645537">
              <a:defRPr/>
            </a:pPr>
            <a:r>
              <a:rPr lang="en-US" sz="2520" spc="-72" dirty="0">
                <a:solidFill>
                  <a:srgbClr val="000000"/>
                </a:solidFill>
              </a:rPr>
              <a:t>matters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7279300-C73B-4CAE-B064-7C3268C31CB7}"/>
              </a:ext>
            </a:extLst>
          </p:cNvPr>
          <p:cNvSpPr txBox="1"/>
          <p:nvPr/>
        </p:nvSpPr>
        <p:spPr>
          <a:xfrm>
            <a:off x="6537356" y="3939776"/>
            <a:ext cx="1333445" cy="387798"/>
          </a:xfrm>
          <a:prstGeom prst="rect">
            <a:avLst/>
          </a:prstGeom>
          <a:noFill/>
        </p:spPr>
        <p:txBody>
          <a:bodyPr wrap="none" lIns="65819" tIns="0" rIns="65819" bIns="0" rtlCol="0">
            <a:spAutoFit/>
          </a:bodyPr>
          <a:lstStyle/>
          <a:p>
            <a:pPr defTabSz="1645537">
              <a:defRPr/>
            </a:pPr>
            <a:r>
              <a:rPr lang="en-US" sz="2520" spc="-72" dirty="0">
                <a:solidFill>
                  <a:srgbClr val="000000"/>
                </a:solidFill>
              </a:rPr>
              <a:t>- and HE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F3EA744-8DFE-47AA-ADB4-D5DAC2F970EE}"/>
              </a:ext>
            </a:extLst>
          </p:cNvPr>
          <p:cNvSpPr txBox="1"/>
          <p:nvPr/>
        </p:nvSpPr>
        <p:spPr>
          <a:xfrm>
            <a:off x="271005" y="3922783"/>
            <a:ext cx="992839" cy="387798"/>
          </a:xfrm>
          <a:prstGeom prst="rect">
            <a:avLst/>
          </a:prstGeom>
          <a:noFill/>
        </p:spPr>
        <p:txBody>
          <a:bodyPr wrap="none" lIns="65819" tIns="0" rIns="65819" bIns="0" rtlCol="0">
            <a:spAutoFit/>
          </a:bodyPr>
          <a:lstStyle/>
          <a:p>
            <a:pPr defTabSz="1645537">
              <a:defRPr/>
            </a:pPr>
            <a:r>
              <a:rPr lang="en-US" sz="2520" spc="-72" dirty="0">
                <a:solidFill>
                  <a:srgbClr val="000000"/>
                </a:solidFill>
              </a:rPr>
              <a:t>matter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68176F1-8DF6-47AA-A59B-A293D59E4E8E}"/>
              </a:ext>
            </a:extLst>
          </p:cNvPr>
          <p:cNvSpPr txBox="1"/>
          <p:nvPr/>
        </p:nvSpPr>
        <p:spPr>
          <a:xfrm>
            <a:off x="5181843" y="3595503"/>
            <a:ext cx="1603519" cy="387798"/>
          </a:xfrm>
          <a:prstGeom prst="rect">
            <a:avLst/>
          </a:prstGeom>
          <a:noFill/>
        </p:spPr>
        <p:txBody>
          <a:bodyPr wrap="none" lIns="65819" tIns="0" rIns="65819" bIns="0" rtlCol="0">
            <a:spAutoFit/>
          </a:bodyPr>
          <a:lstStyle/>
          <a:p>
            <a:pPr defTabSz="1645537">
              <a:defRPr/>
            </a:pPr>
            <a:r>
              <a:rPr lang="en-US" sz="2520" spc="-72" dirty="0">
                <a:solidFill>
                  <a:srgbClr val="000000"/>
                </a:solidFill>
              </a:rPr>
              <a:t>where only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B6073DF-F28D-4F78-9619-8DAD1A807750}"/>
              </a:ext>
            </a:extLst>
          </p:cNvPr>
          <p:cNvSpPr txBox="1"/>
          <p:nvPr/>
        </p:nvSpPr>
        <p:spPr>
          <a:xfrm>
            <a:off x="-10369" y="2787037"/>
            <a:ext cx="2937409" cy="387798"/>
          </a:xfrm>
          <a:prstGeom prst="rect">
            <a:avLst/>
          </a:prstGeom>
          <a:noFill/>
        </p:spPr>
        <p:txBody>
          <a:bodyPr wrap="none" lIns="65819" tIns="0" rIns="65819" bIns="0" rtlCol="0">
            <a:spAutoFit/>
          </a:bodyPr>
          <a:lstStyle/>
          <a:p>
            <a:pPr defTabSz="1645537">
              <a:defRPr/>
            </a:pPr>
            <a:r>
              <a:rPr lang="en-US" sz="2520" spc="-72" dirty="0">
                <a:solidFill>
                  <a:srgbClr val="000000"/>
                </a:solidFill>
              </a:rPr>
              <a:t>From trusting at all in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DBFFCF0-7627-45C7-BFEB-B04492BE1EA3}"/>
              </a:ext>
            </a:extLst>
          </p:cNvPr>
          <p:cNvSpPr txBox="1"/>
          <p:nvPr/>
        </p:nvSpPr>
        <p:spPr>
          <a:xfrm>
            <a:off x="4805511" y="2796513"/>
            <a:ext cx="2472025" cy="387798"/>
          </a:xfrm>
          <a:prstGeom prst="rect">
            <a:avLst/>
          </a:prstGeom>
          <a:noFill/>
        </p:spPr>
        <p:txBody>
          <a:bodyPr wrap="none" lIns="65819" tIns="0" rIns="65819" bIns="0" rtlCol="0">
            <a:spAutoFit/>
          </a:bodyPr>
          <a:lstStyle/>
          <a:p>
            <a:pPr defTabSz="1645537">
              <a:defRPr/>
            </a:pPr>
            <a:r>
              <a:rPr lang="en-US" sz="2520" spc="-72" dirty="0">
                <a:solidFill>
                  <a:srgbClr val="000000"/>
                </a:solidFill>
              </a:rPr>
              <a:t>To trusting only in</a:t>
            </a:r>
          </a:p>
        </p:txBody>
      </p:sp>
      <p:pic>
        <p:nvPicPr>
          <p:cNvPr id="46" name="Picture 8" descr="brainsm228">
            <a:extLst>
              <a:ext uri="{FF2B5EF4-FFF2-40B4-BE49-F238E27FC236}">
                <a16:creationId xmlns:a16="http://schemas.microsoft.com/office/drawing/2014/main" id="{99A3CD8F-440A-4380-B673-9CAC742F33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  <a14:imgEffect>
                      <a14:saturation sat="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102465" y="3213209"/>
            <a:ext cx="1524751" cy="1552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8" descr="brainsm228">
            <a:extLst>
              <a:ext uri="{FF2B5EF4-FFF2-40B4-BE49-F238E27FC236}">
                <a16:creationId xmlns:a16="http://schemas.microsoft.com/office/drawing/2014/main" id="{1098E137-831F-45DA-BF3E-1098077492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srgbClr val="4472C4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flipH="1">
            <a:off x="3352425" y="3207185"/>
            <a:ext cx="1524751" cy="1552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" name="Arrow: Curved Left 47">
            <a:extLst>
              <a:ext uri="{FF2B5EF4-FFF2-40B4-BE49-F238E27FC236}">
                <a16:creationId xmlns:a16="http://schemas.microsoft.com/office/drawing/2014/main" id="{8AB038F8-6CA6-4801-A57C-73E1D74249FD}"/>
              </a:ext>
            </a:extLst>
          </p:cNvPr>
          <p:cNvSpPr/>
          <p:nvPr/>
        </p:nvSpPr>
        <p:spPr>
          <a:xfrm rot="10800000">
            <a:off x="3598138" y="3417055"/>
            <a:ext cx="641048" cy="654272"/>
          </a:xfrm>
          <a:prstGeom prst="curvedLeftArrow">
            <a:avLst>
              <a:gd name="adj1" fmla="val 20442"/>
              <a:gd name="adj2" fmla="val 42653"/>
              <a:gd name="adj3" fmla="val 29486"/>
            </a:avLst>
          </a:prstGeom>
          <a:solidFill>
            <a:sysClr val="window" lastClr="FFFFFF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645537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40" kern="0">
              <a:solidFill>
                <a:prstClr val="black"/>
              </a:solidFill>
              <a:latin typeface="Calibri" panose="020F0502020204030204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EC1A268-D35B-463E-BED6-E258BE84F79C}"/>
              </a:ext>
            </a:extLst>
          </p:cNvPr>
          <p:cNvGrpSpPr/>
          <p:nvPr/>
        </p:nvGrpSpPr>
        <p:grpSpPr>
          <a:xfrm>
            <a:off x="1059" y="2485181"/>
            <a:ext cx="8227483" cy="348379"/>
            <a:chOff x="0" y="1380835"/>
            <a:chExt cx="4572000" cy="193594"/>
          </a:xfrm>
        </p:grpSpPr>
        <p:sp>
          <p:nvSpPr>
            <p:cNvPr id="12" name="Rectangle 3"/>
            <p:cNvSpPr>
              <a:spLocks noChangeArrowheads="1"/>
            </p:cNvSpPr>
            <p:nvPr/>
          </p:nvSpPr>
          <p:spPr bwMode="auto">
            <a:xfrm>
              <a:off x="0" y="1380835"/>
              <a:ext cx="4572000" cy="193594"/>
            </a:xfrm>
            <a:prstGeom prst="rect">
              <a:avLst/>
            </a:prstGeom>
            <a:solidFill>
              <a:srgbClr val="5968B0"/>
            </a:solidFill>
            <a:ln w="0">
              <a:noFill/>
              <a:miter lim="800000"/>
              <a:headEnd/>
              <a:tailEnd/>
            </a:ln>
          </p:spPr>
          <p:txBody>
            <a:bodyPr lIns="0" tIns="0" rIns="0" bIns="49365" anchor="ctr"/>
            <a:lstStyle/>
            <a:p>
              <a:pPr algn="ctr" defTabSz="1645537">
                <a:defRPr/>
              </a:pPr>
              <a:r>
                <a:rPr lang="en-US" sz="2520" dirty="0">
                  <a:solidFill>
                    <a:srgbClr val="000000"/>
                  </a:solidFill>
                </a:rPr>
                <a:t>You need to </a:t>
              </a:r>
              <a:r>
                <a:rPr lang="en-US" sz="2520" b="1" kern="10" spc="-72" dirty="0">
                  <a:ln w="9525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solidFill>
                    <a:srgbClr val="FFFFFF"/>
                  </a:solidFill>
                  <a:latin typeface="Arial Black" panose="020B0A04020102020204" pitchFamily="34" charset="0"/>
                </a:rPr>
                <a:t>Repent</a:t>
              </a:r>
              <a:r>
                <a:rPr lang="en-US" sz="1080" b="1" kern="10" spc="-72" dirty="0">
                  <a:ln w="9525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solidFill>
                    <a:srgbClr val="FFFFFF"/>
                  </a:solidFill>
                  <a:latin typeface="Arial Black" panose="020B0A04020102020204" pitchFamily="34" charset="0"/>
                </a:rPr>
                <a:t> </a:t>
              </a:r>
              <a:r>
                <a:rPr lang="en-US" sz="2520" dirty="0">
                  <a:solidFill>
                    <a:srgbClr val="000000"/>
                  </a:solidFill>
                </a:rPr>
                <a:t>: to </a:t>
              </a:r>
              <a:r>
                <a:rPr lang="en-US" sz="2520" b="1" kern="10" spc="-72" dirty="0">
                  <a:ln w="9525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solidFill>
                    <a:srgbClr val="FFFFFF"/>
                  </a:solidFill>
                  <a:latin typeface="Arial Black" panose="020B0A04020102020204" pitchFamily="34" charset="0"/>
                </a:rPr>
                <a:t>change your mind</a:t>
              </a:r>
              <a:endParaRPr lang="en-US" sz="2520" dirty="0">
                <a:solidFill>
                  <a:srgbClr val="000000"/>
                </a:solidFill>
              </a:endParaRPr>
            </a:p>
          </p:txBody>
        </p:sp>
        <p:sp>
          <p:nvSpPr>
            <p:cNvPr id="50" name="Arrow: Right 49">
              <a:extLst>
                <a:ext uri="{FF2B5EF4-FFF2-40B4-BE49-F238E27FC236}">
                  <a16:creationId xmlns:a16="http://schemas.microsoft.com/office/drawing/2014/main" id="{1F2F7E66-1D7C-4A69-9F18-B06453058061}"/>
                </a:ext>
              </a:extLst>
            </p:cNvPr>
            <p:cNvSpPr/>
            <p:nvPr/>
          </p:nvSpPr>
          <p:spPr>
            <a:xfrm>
              <a:off x="4150360" y="1412564"/>
              <a:ext cx="337650" cy="134156"/>
            </a:xfrm>
            <a:prstGeom prst="rightArrow">
              <a:avLst/>
            </a:prstGeom>
            <a:solidFill>
              <a:srgbClr val="5968B0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198"/>
            </a:p>
          </p:txBody>
        </p:sp>
        <p:sp>
          <p:nvSpPr>
            <p:cNvPr id="51" name="Arrow: Right 50">
              <a:extLst>
                <a:ext uri="{FF2B5EF4-FFF2-40B4-BE49-F238E27FC236}">
                  <a16:creationId xmlns:a16="http://schemas.microsoft.com/office/drawing/2014/main" id="{01E2DB2E-72AF-4290-A696-E59AE4B1F1FC}"/>
                </a:ext>
              </a:extLst>
            </p:cNvPr>
            <p:cNvSpPr/>
            <p:nvPr/>
          </p:nvSpPr>
          <p:spPr>
            <a:xfrm>
              <a:off x="78606" y="1404535"/>
              <a:ext cx="337650" cy="134156"/>
            </a:xfrm>
            <a:prstGeom prst="rightArrow">
              <a:avLst/>
            </a:prstGeom>
            <a:solidFill>
              <a:srgbClr val="5968B0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198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4D4938C0-9C9C-4F33-D8A5-57222B098EEA}"/>
              </a:ext>
            </a:extLst>
          </p:cNvPr>
          <p:cNvSpPr txBox="1">
            <a:spLocks noChangeAspect="1"/>
          </p:cNvSpPr>
          <p:nvPr/>
        </p:nvSpPr>
        <p:spPr>
          <a:xfrm>
            <a:off x="4851940" y="3157322"/>
            <a:ext cx="3339231" cy="432157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>
            <a:defPPr>
              <a:defRPr lang="en-US"/>
            </a:defPPr>
            <a:lvl1pPr algn="ctr">
              <a:defRPr sz="1800" kern="10">
                <a:ln w="9525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defRPr>
            </a:lvl1pPr>
          </a:lstStyle>
          <a:p>
            <a:pPr defTabSz="1645537">
              <a:defRPr/>
            </a:pPr>
            <a:r>
              <a:rPr lang="en-US" sz="3240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effectLst>
                  <a:glow rad="25400">
                    <a:srgbClr val="5968B0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God’s righteousness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82DF50-A607-FD5E-4720-45816F025578}"/>
              </a:ext>
            </a:extLst>
          </p:cNvPr>
          <p:cNvSpPr txBox="1">
            <a:spLocks noChangeAspect="1"/>
          </p:cNvSpPr>
          <p:nvPr/>
        </p:nvSpPr>
        <p:spPr>
          <a:xfrm>
            <a:off x="6789020" y="3620962"/>
            <a:ext cx="1243179" cy="297768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>
            <a:defPPr>
              <a:defRPr lang="en-US"/>
            </a:defPPr>
            <a:lvl1pPr algn="ctr">
              <a:defRPr sz="1800" kern="10">
                <a:ln w="9525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defRPr>
            </a:lvl1pPr>
          </a:lstStyle>
          <a:p>
            <a:pPr defTabSz="1645537">
              <a:defRPr/>
            </a:pPr>
            <a:r>
              <a:rPr lang="en-US" sz="3240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effectLst>
                  <a:glow rad="25400">
                    <a:srgbClr val="5968B0">
                      <a:alpha val="50000"/>
                    </a:srgbClr>
                  </a:glow>
                </a:effectLst>
              </a:rPr>
              <a:t>Jesus</a:t>
            </a:r>
          </a:p>
        </p:txBody>
      </p:sp>
    </p:spTree>
    <p:extLst>
      <p:ext uri="{BB962C8B-B14F-4D97-AF65-F5344CB8AC3E}">
        <p14:creationId xmlns:p14="http://schemas.microsoft.com/office/powerpoint/2010/main" val="3898364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F1D57013-133C-6043-76E9-81811767764C}"/>
              </a:ext>
            </a:extLst>
          </p:cNvPr>
          <p:cNvSpPr txBox="1">
            <a:spLocks noChangeAspect="1"/>
          </p:cNvSpPr>
          <p:nvPr/>
        </p:nvSpPr>
        <p:spPr>
          <a:xfrm>
            <a:off x="5009343" y="1937714"/>
            <a:ext cx="1645496" cy="422214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>
            <a:defPPr>
              <a:defRPr lang="en-US"/>
            </a:defPPr>
            <a:lvl1pPr algn="ctr">
              <a:defRPr sz="1400" kern="10">
                <a:ln w="9525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defRPr>
            </a:lvl1pPr>
          </a:lstStyle>
          <a:p>
            <a:pPr defTabSz="1645537">
              <a:defRPr/>
            </a:pPr>
            <a:r>
              <a:rPr lang="en-US" sz="1890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effectLst>
                  <a:glow rad="38100">
                    <a:srgbClr val="5968B0">
                      <a:alpha val="50000"/>
                    </a:srgbClr>
                  </a:glow>
                </a:effectLst>
              </a:rPr>
              <a:t>Grace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496FA0-2036-208E-A3D3-8EE47F101556}"/>
              </a:ext>
            </a:extLst>
          </p:cNvPr>
          <p:cNvSpPr txBox="1">
            <a:spLocks noChangeAspect="1"/>
          </p:cNvSpPr>
          <p:nvPr/>
        </p:nvSpPr>
        <p:spPr>
          <a:xfrm>
            <a:off x="391646" y="2875058"/>
            <a:ext cx="1480948" cy="337135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>
            <a:defPPr>
              <a:defRPr lang="en-US"/>
            </a:defPPr>
            <a:lvl1pPr algn="ctr">
              <a:defRPr sz="1400" kern="10">
                <a:ln w="9525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defRPr>
            </a:lvl1pPr>
          </a:lstStyle>
          <a:p>
            <a:pPr defTabSz="1645537">
              <a:defRPr/>
            </a:pPr>
            <a:r>
              <a:rPr lang="en-US" sz="1890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effectLst>
                  <a:glow rad="38100">
                    <a:srgbClr val="5968B0">
                      <a:alpha val="50000"/>
                    </a:srgbClr>
                  </a:glow>
                </a:effectLst>
              </a:rPr>
              <a:t>Grace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F07DBB-473E-6DCA-7A02-296C7602A862}"/>
              </a:ext>
            </a:extLst>
          </p:cNvPr>
          <p:cNvSpPr txBox="1">
            <a:spLocks noChangeAspect="1"/>
          </p:cNvSpPr>
          <p:nvPr/>
        </p:nvSpPr>
        <p:spPr>
          <a:xfrm>
            <a:off x="385865" y="1928253"/>
            <a:ext cx="1645496" cy="443142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>
            <a:defPPr>
              <a:defRPr lang="en-US"/>
            </a:defPPr>
            <a:lvl1pPr algn="ctr">
              <a:defRPr sz="1400" kern="10">
                <a:ln w="9525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defRPr>
            </a:lvl1pPr>
          </a:lstStyle>
          <a:p>
            <a:pPr defTabSz="1645537">
              <a:defRPr/>
            </a:pPr>
            <a:r>
              <a:rPr lang="en-US" sz="1890" dirty="0">
                <a:ln w="12700" cap="rnd">
                  <a:solidFill>
                    <a:srgbClr val="C00000"/>
                  </a:solidFill>
                  <a:prstDash val="solid"/>
                  <a:round/>
                  <a:headEnd/>
                  <a:tailEnd/>
                </a:ln>
                <a:effectLst>
                  <a:glow rad="25400">
                    <a:srgbClr val="C3260C">
                      <a:alpha val="50000"/>
                    </a:srgbClr>
                  </a:glow>
                </a:effectLst>
              </a:rPr>
              <a:t>Works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6A787F6-3E94-4F03-860F-FAF46792FF08}"/>
              </a:ext>
            </a:extLst>
          </p:cNvPr>
          <p:cNvSpPr/>
          <p:nvPr/>
        </p:nvSpPr>
        <p:spPr>
          <a:xfrm>
            <a:off x="1054" y="3788736"/>
            <a:ext cx="8227302" cy="1148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645537">
              <a:defRPr/>
            </a:pPr>
            <a:endParaRPr lang="en-US" sz="3564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A348883-EBF1-49ED-8269-81A3FFD43DE0}"/>
              </a:ext>
            </a:extLst>
          </p:cNvPr>
          <p:cNvSpPr/>
          <p:nvPr/>
        </p:nvSpPr>
        <p:spPr>
          <a:xfrm>
            <a:off x="4011282" y="4708721"/>
            <a:ext cx="1481138" cy="49365"/>
          </a:xfrm>
          <a:prstGeom prst="rect">
            <a:avLst/>
          </a:prstGeom>
          <a:solidFill>
            <a:schemeClr val="tx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645537">
              <a:defRPr/>
            </a:pPr>
            <a:endParaRPr lang="en-US" sz="3564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06F6AB0-0DBB-4D89-BAA2-05AA70A1677E}"/>
              </a:ext>
            </a:extLst>
          </p:cNvPr>
          <p:cNvSpPr/>
          <p:nvPr/>
        </p:nvSpPr>
        <p:spPr>
          <a:xfrm>
            <a:off x="-42564" y="4260369"/>
            <a:ext cx="8227483" cy="579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645537">
              <a:lnSpc>
                <a:spcPts val="3780"/>
              </a:lnSpc>
              <a:defRPr/>
            </a:pPr>
            <a:r>
              <a:rPr lang="en-US" sz="3240" dirty="0">
                <a:solidFill>
                  <a:srgbClr val="FFFFFF"/>
                </a:solidFill>
                <a:latin typeface="Arial"/>
              </a:rPr>
              <a:t>Christ shall profit you </a:t>
            </a:r>
            <a:r>
              <a:rPr lang="en-US" sz="3240" b="1" dirty="0">
                <a:solidFill>
                  <a:srgbClr val="FFFFFF"/>
                </a:solidFill>
                <a:latin typeface="Arial"/>
              </a:rPr>
              <a:t>nothing</a:t>
            </a:r>
            <a:r>
              <a:rPr lang="en-US" sz="3240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240" dirty="0">
                <a:solidFill>
                  <a:srgbClr val="191919"/>
                </a:solidFill>
                <a:latin typeface="Arial"/>
              </a:rPr>
              <a:t>…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C912063-7D8E-4EEE-8627-8023CC4C284C}"/>
              </a:ext>
            </a:extLst>
          </p:cNvPr>
          <p:cNvSpPr/>
          <p:nvPr/>
        </p:nvSpPr>
        <p:spPr>
          <a:xfrm>
            <a:off x="-42939" y="3748682"/>
            <a:ext cx="8227483" cy="579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645537">
              <a:lnSpc>
                <a:spcPts val="3780"/>
              </a:lnSpc>
              <a:defRPr/>
            </a:pPr>
            <a:r>
              <a:rPr lang="en-US" sz="3240" dirty="0">
                <a:solidFill>
                  <a:srgbClr val="FFFFFF"/>
                </a:solidFill>
                <a:latin typeface="Arial"/>
              </a:rPr>
              <a:t>Christ is become of </a:t>
            </a:r>
            <a:r>
              <a:rPr lang="en-US" sz="3240" b="1" dirty="0">
                <a:solidFill>
                  <a:srgbClr val="FFFFFF"/>
                </a:solidFill>
                <a:latin typeface="Arial"/>
              </a:rPr>
              <a:t>no effect</a:t>
            </a:r>
            <a:r>
              <a:rPr lang="en-US" sz="3240" dirty="0">
                <a:solidFill>
                  <a:srgbClr val="FFFFFF"/>
                </a:solidFill>
                <a:latin typeface="Arial"/>
              </a:rPr>
              <a:t> unto you</a:t>
            </a:r>
            <a:r>
              <a:rPr lang="en-US" sz="3240" dirty="0">
                <a:solidFill>
                  <a:srgbClr val="000000"/>
                </a:solidFill>
                <a:latin typeface="Arial"/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0BD80F-7234-457A-B4DB-CE4622CAB5D1}"/>
              </a:ext>
            </a:extLst>
          </p:cNvPr>
          <p:cNvSpPr txBox="1"/>
          <p:nvPr/>
        </p:nvSpPr>
        <p:spPr>
          <a:xfrm>
            <a:off x="1055" y="3321265"/>
            <a:ext cx="8227485" cy="467471"/>
          </a:xfrm>
          <a:prstGeom prst="rect">
            <a:avLst/>
          </a:prstGeom>
          <a:solidFill>
            <a:srgbClr val="5968B0"/>
          </a:solidFill>
          <a:ln>
            <a:noFill/>
          </a:ln>
        </p:spPr>
        <p:txBody>
          <a:bodyPr wrap="none" lIns="0" tIns="0" rIns="0" bIns="32910" rtlCol="0" anchor="ctr" anchorCtr="0">
            <a:noAutofit/>
          </a:bodyPr>
          <a:lstStyle/>
          <a:p>
            <a:pPr lvl="0">
              <a:defRPr/>
            </a:pPr>
            <a:r>
              <a:rPr lang="en-US" sz="2880" spc="-72" dirty="0">
                <a:solidFill>
                  <a:srgbClr val="000000"/>
                </a:solidFill>
              </a:rPr>
              <a:t> If you believe that you must maintain good </a:t>
            </a:r>
            <a:r>
              <a:rPr lang="en-US" sz="2880" b="1" dirty="0">
                <a:ln w="19050">
                  <a:noFill/>
                </a:ln>
                <a:solidFill>
                  <a:srgbClr val="FFFFFF"/>
                </a:solidFill>
                <a:effectLst>
                  <a:glow rad="76200">
                    <a:srgbClr val="C0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works</a:t>
            </a:r>
            <a:r>
              <a:rPr lang="en-US" sz="2880" spc="-72" dirty="0">
                <a:solidFill>
                  <a:srgbClr val="000000"/>
                </a:solidFill>
              </a:rPr>
              <a:t>…</a:t>
            </a:r>
            <a:endParaRPr lang="en-US" sz="2880" i="1" spc="-72" dirty="0">
              <a:solidFill>
                <a:srgbClr val="FFFF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980D100-7B13-43E7-83A2-8784CA0CC4E1}"/>
              </a:ext>
            </a:extLst>
          </p:cNvPr>
          <p:cNvSpPr txBox="1"/>
          <p:nvPr/>
        </p:nvSpPr>
        <p:spPr>
          <a:xfrm>
            <a:off x="1059" y="3565"/>
            <a:ext cx="8227485" cy="476273"/>
          </a:xfrm>
          <a:prstGeom prst="rect">
            <a:avLst/>
          </a:prstGeom>
          <a:solidFill>
            <a:srgbClr val="5968B0"/>
          </a:solidFill>
          <a:ln>
            <a:noFill/>
          </a:ln>
        </p:spPr>
        <p:txBody>
          <a:bodyPr wrap="none" lIns="32910" tIns="0" rIns="0" bIns="65819" rtlCol="0" anchor="ctr" anchorCtr="0">
            <a:noAutofit/>
          </a:bodyPr>
          <a:lstStyle/>
          <a:p>
            <a:pPr algn="ctr" defTabSz="1645537">
              <a:defRPr/>
            </a:pPr>
            <a:endParaRPr lang="en-US" sz="2880" b="1" spc="-162" dirty="0">
              <a:ln w="6350">
                <a:solidFill>
                  <a:srgbClr val="000000"/>
                </a:solidFill>
              </a:ln>
              <a:solidFill>
                <a:srgbClr val="FFFFFF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FEC8890-2408-45A1-9CF5-AF10AFF9F8F5}"/>
              </a:ext>
            </a:extLst>
          </p:cNvPr>
          <p:cNvSpPr/>
          <p:nvPr/>
        </p:nvSpPr>
        <p:spPr>
          <a:xfrm>
            <a:off x="6858001" y="349792"/>
            <a:ext cx="1250577" cy="32910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645537">
              <a:defRPr/>
            </a:pPr>
            <a:endParaRPr lang="en-US" sz="3564">
              <a:ln w="3175">
                <a:solidFill>
                  <a:schemeClr val="tx1"/>
                </a:solidFill>
              </a:ln>
              <a:solidFill>
                <a:srgbClr val="FFFFFF"/>
              </a:solidFill>
              <a:latin typeface="Arial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FA8634-A49A-42B3-B187-C133643D5A83}"/>
              </a:ext>
            </a:extLst>
          </p:cNvPr>
          <p:cNvSpPr/>
          <p:nvPr/>
        </p:nvSpPr>
        <p:spPr>
          <a:xfrm>
            <a:off x="6916710" y="4585759"/>
            <a:ext cx="1346523" cy="2215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 defTabSz="1645537">
              <a:defRPr/>
            </a:pPr>
            <a:r>
              <a:rPr lang="en-US" sz="1440" dirty="0">
                <a:solidFill>
                  <a:srgbClr val="5968B0"/>
                </a:solidFill>
              </a:rPr>
              <a:t>Galatians 5:4,2  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B7C3884-6A8D-4B4B-8678-28A26DCA8C46}"/>
              </a:ext>
            </a:extLst>
          </p:cNvPr>
          <p:cNvSpPr txBox="1"/>
          <p:nvPr/>
        </p:nvSpPr>
        <p:spPr>
          <a:xfrm>
            <a:off x="316005" y="2465435"/>
            <a:ext cx="2975176" cy="443198"/>
          </a:xfrm>
          <a:prstGeom prst="rect">
            <a:avLst/>
          </a:prstGeom>
          <a:noFill/>
        </p:spPr>
        <p:txBody>
          <a:bodyPr wrap="none" lIns="65819" tIns="0" rIns="65819" bIns="0" rtlCol="0">
            <a:spAutoFit/>
          </a:bodyPr>
          <a:lstStyle/>
          <a:p>
            <a:pPr defTabSz="1645537">
              <a:defRPr/>
            </a:pPr>
            <a:r>
              <a:rPr lang="en-US" sz="2880" b="1" spc="-72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w</a:t>
            </a:r>
            <a:r>
              <a:rPr lang="en-US" sz="2880" b="1" spc="-72" dirty="0" err="1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ithout</a:t>
            </a:r>
            <a:r>
              <a:rPr lang="en-US" sz="2880" b="1" spc="-72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 a drop of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090679E-818E-417D-A42D-3BA7A7FC3C2A}"/>
              </a:ext>
            </a:extLst>
          </p:cNvPr>
          <p:cNvSpPr txBox="1"/>
          <p:nvPr/>
        </p:nvSpPr>
        <p:spPr>
          <a:xfrm>
            <a:off x="4937550" y="2465435"/>
            <a:ext cx="2979280" cy="443198"/>
          </a:xfrm>
          <a:prstGeom prst="rect">
            <a:avLst/>
          </a:prstGeom>
          <a:noFill/>
        </p:spPr>
        <p:txBody>
          <a:bodyPr wrap="none" lIns="65819" tIns="0" rIns="65819" bIns="0" rtlCol="0">
            <a:spAutoFit/>
          </a:bodyPr>
          <a:lstStyle>
            <a:defPPr>
              <a:defRPr lang="en-US"/>
            </a:defPPr>
            <a:lvl1pPr>
              <a:defRPr sz="1600" b="1" spc="-4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defRPr>
            </a:lvl1pPr>
          </a:lstStyle>
          <a:p>
            <a:pPr defTabSz="1645537">
              <a:defRPr/>
            </a:pPr>
            <a:r>
              <a:rPr lang="en-US" sz="2880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w</a:t>
            </a:r>
            <a:r>
              <a:rPr lang="en-US" sz="2880" spc="-72" dirty="0" err="1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ithout</a:t>
            </a:r>
            <a:r>
              <a:rPr lang="en-US" sz="2880" spc="-72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 a drop of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2BB8DEA-207E-4541-ABE4-C6A1ACF70845}"/>
              </a:ext>
            </a:extLst>
          </p:cNvPr>
          <p:cNvSpPr txBox="1"/>
          <p:nvPr/>
        </p:nvSpPr>
        <p:spPr>
          <a:xfrm>
            <a:off x="23176" y="1516856"/>
            <a:ext cx="3496537" cy="443198"/>
          </a:xfrm>
          <a:prstGeom prst="rect">
            <a:avLst/>
          </a:prstGeom>
          <a:noFill/>
        </p:spPr>
        <p:txBody>
          <a:bodyPr wrap="none" lIns="65819" tIns="0" rIns="65819" bIns="0" rtlCol="0">
            <a:spAutoFit/>
          </a:bodyPr>
          <a:lstStyle/>
          <a:p>
            <a:pPr defTabSz="1645537">
              <a:defRPr/>
            </a:pPr>
            <a:r>
              <a:rPr lang="en-US" sz="2880" b="1" spc="-72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Jesus was saved by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6DAF4FA-7206-4A03-9534-0CBB90C9E6B3}"/>
              </a:ext>
            </a:extLst>
          </p:cNvPr>
          <p:cNvSpPr txBox="1"/>
          <p:nvPr/>
        </p:nvSpPr>
        <p:spPr>
          <a:xfrm>
            <a:off x="4544189" y="1516857"/>
            <a:ext cx="3635774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645537">
              <a:defRPr/>
            </a:pPr>
            <a:r>
              <a:rPr lang="en-US" sz="2880" b="1" spc="-72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We must be saved by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2886BF7-22F4-47FD-8DEC-D52BD77427C8}"/>
              </a:ext>
            </a:extLst>
          </p:cNvPr>
          <p:cNvSpPr/>
          <p:nvPr/>
        </p:nvSpPr>
        <p:spPr>
          <a:xfrm>
            <a:off x="3687834" y="4201191"/>
            <a:ext cx="1737137" cy="49365"/>
          </a:xfrm>
          <a:prstGeom prst="rect">
            <a:avLst/>
          </a:prstGeom>
          <a:solidFill>
            <a:schemeClr val="tx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645537">
              <a:defRPr/>
            </a:pPr>
            <a:endParaRPr lang="en-US" sz="3564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5AE0078-AAE3-4A4E-A07E-AD015FF17462}"/>
              </a:ext>
            </a:extLst>
          </p:cNvPr>
          <p:cNvSpPr txBox="1"/>
          <p:nvPr/>
        </p:nvSpPr>
        <p:spPr>
          <a:xfrm>
            <a:off x="2049972" y="2024541"/>
            <a:ext cx="1366531" cy="387798"/>
          </a:xfrm>
          <a:prstGeom prst="rect">
            <a:avLst/>
          </a:prstGeom>
          <a:noFill/>
        </p:spPr>
        <p:txBody>
          <a:bodyPr wrap="none" lIns="65819" tIns="0" rIns="65819" bIns="0" rtlCol="0">
            <a:spAutoFit/>
          </a:bodyPr>
          <a:lstStyle/>
          <a:p>
            <a:pPr defTabSz="1645537">
              <a:defRPr/>
            </a:pPr>
            <a:r>
              <a:rPr lang="en-US" sz="2520" kern="10" dirty="0">
                <a:ln w="12700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effectLst>
                  <a:glow rad="25400">
                    <a:srgbClr val="C3260C">
                      <a:alpha val="50000"/>
                    </a:srgbClr>
                  </a:glow>
                </a:effectLst>
                <a:latin typeface="Arial Black"/>
              </a:rPr>
              <a:t>ALONE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757EF98-0BCC-4DE8-B8AF-5599E885E216}"/>
              </a:ext>
            </a:extLst>
          </p:cNvPr>
          <p:cNvSpPr txBox="1"/>
          <p:nvPr/>
        </p:nvSpPr>
        <p:spPr>
          <a:xfrm>
            <a:off x="6660259" y="2024541"/>
            <a:ext cx="1366531" cy="387798"/>
          </a:xfrm>
          <a:prstGeom prst="rect">
            <a:avLst/>
          </a:prstGeom>
          <a:noFill/>
        </p:spPr>
        <p:txBody>
          <a:bodyPr wrap="none" lIns="65819" tIns="0" rIns="65819" bIns="0" rtlCol="0">
            <a:spAutoFit/>
          </a:bodyPr>
          <a:lstStyle>
            <a:defPPr>
              <a:defRPr lang="en-US"/>
            </a:defPPr>
            <a:lvl1pPr marL="0" marR="0" lvl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 sz="1400" kern="10">
                <a:ln w="9525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defRPr>
            </a:lvl1pPr>
          </a:lstStyle>
          <a:p>
            <a:r>
              <a:rPr lang="en-US" sz="2520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effectLst>
                  <a:glow rad="38100">
                    <a:srgbClr val="5968B0">
                      <a:alpha val="50000"/>
                    </a:srgbClr>
                  </a:glow>
                </a:effectLst>
              </a:rPr>
              <a:t>ALONE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E083F282-43BC-4285-A1AB-968EE723A3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156" b="91709" l="7173" r="93038">
                        <a14:foregroundMark x1="7173" y1="66960" x2="7173" y2="66960"/>
                        <a14:foregroundMark x1="48101" y1="91709" x2="48101" y2="91709"/>
                        <a14:foregroundMark x1="93038" y1="66080" x2="93038" y2="66080"/>
                        <a14:foregroundMark x1="50211" y1="9422" x2="50211" y2="9422"/>
                        <a14:foregroundMark x1="50000" y1="6156" x2="50000" y2="61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23167" y="2851589"/>
            <a:ext cx="216623" cy="390449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F2A2DF5E-46C8-45DC-B744-FF76F9E648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916" b="89974" l="9916" r="89873">
                        <a14:foregroundMark x1="50000" y1="7916" x2="50000" y2="7916"/>
                        <a14:foregroundMark x1="46414" y1="88918" x2="46414" y2="88918"/>
                        <a14:backgroundMark x1="58650" y1="86544" x2="58650" y2="86544"/>
                        <a14:backgroundMark x1="56118" y1="87863" x2="56118" y2="87863"/>
                        <a14:backgroundMark x1="54219" y1="88654" x2="54219" y2="88654"/>
                        <a14:backgroundMark x1="51899" y1="88918" x2="51899" y2="88918"/>
                        <a14:backgroundMark x1="32911" y1="78364" x2="32911" y2="78364"/>
                        <a14:backgroundMark x1="31646" y1="75989" x2="31646" y2="75989"/>
                        <a14:backgroundMark x1="31013" y1="73615" x2="31013" y2="73615"/>
                        <a14:backgroundMark x1="65401" y1="79947" x2="65401" y2="79947"/>
                        <a14:backgroundMark x1="66034" y1="79156" x2="66034" y2="79156"/>
                        <a14:backgroundMark x1="66034" y1="78628" x2="66034" y2="78628"/>
                        <a14:backgroundMark x1="66667" y1="78100" x2="66667" y2="78100"/>
                        <a14:backgroundMark x1="67089" y1="77309" x2="67089" y2="77309"/>
                        <a14:backgroundMark x1="67300" y1="76781" x2="67300" y2="76781"/>
                        <a14:backgroundMark x1="67932" y1="75726" x2="67932" y2="75726"/>
                        <a14:backgroundMark x1="30591" y1="72032" x2="30591" y2="72032"/>
                        <a14:backgroundMark x1="29747" y1="69657" x2="29747" y2="69657"/>
                        <a14:backgroundMark x1="30380" y1="71504" x2="30380" y2="71504"/>
                        <a14:backgroundMark x1="48523" y1="89446" x2="48523" y2="89446"/>
                        <a14:backgroundMark x1="47468" y1="88654" x2="47468" y2="88654"/>
                        <a14:backgroundMark x1="45570" y1="88391" x2="45570" y2="88391"/>
                        <a14:backgroundMark x1="49578" y1="88918" x2="49578" y2="88918"/>
                        <a14:backgroundMark x1="46414" y1="88918" x2="46414" y2="8891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67674" y="2868257"/>
            <a:ext cx="474317" cy="407061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405F91E5-E196-4508-9681-3DE8D0EE0A1F}"/>
              </a:ext>
            </a:extLst>
          </p:cNvPr>
          <p:cNvGrpSpPr/>
          <p:nvPr/>
        </p:nvGrpSpPr>
        <p:grpSpPr>
          <a:xfrm>
            <a:off x="1058" y="477521"/>
            <a:ext cx="8320201" cy="1048378"/>
            <a:chOff x="-1" y="265181"/>
            <a:chExt cx="4623523" cy="582582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C73E4953-8186-45C6-8319-13A5BC981236}"/>
                </a:ext>
              </a:extLst>
            </p:cNvPr>
            <p:cNvSpPr/>
            <p:nvPr/>
          </p:nvSpPr>
          <p:spPr>
            <a:xfrm>
              <a:off x="-1" y="265181"/>
              <a:ext cx="4572001" cy="5782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645537">
                <a:defRPr/>
              </a:pPr>
              <a:endParaRPr lang="en-US" sz="3564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368D809-6ED1-47AB-A9B8-5787AEE3E786}"/>
                </a:ext>
              </a:extLst>
            </p:cNvPr>
            <p:cNvSpPr/>
            <p:nvPr/>
          </p:nvSpPr>
          <p:spPr>
            <a:xfrm>
              <a:off x="762000" y="270330"/>
              <a:ext cx="3686189" cy="513093"/>
            </a:xfrm>
            <a:prstGeom prst="rect">
              <a:avLst/>
            </a:prstGeom>
            <a:noFill/>
          </p:spPr>
          <p:txBody>
            <a:bodyPr wrap="square" lIns="82275" tIns="0" rIns="82275" bIns="0" rtlCol="0" anchor="t" anchorCtr="0">
              <a:spAutoFit/>
            </a:bodyPr>
            <a:lstStyle/>
            <a:p>
              <a:pPr defTabSz="1645537">
                <a:lnSpc>
                  <a:spcPts val="3600"/>
                </a:lnSpc>
                <a:defRPr/>
              </a:pPr>
              <a:r>
                <a:rPr lang="en-US" sz="3240" dirty="0">
                  <a:solidFill>
                    <a:srgbClr val="FFFFFF"/>
                  </a:solidFill>
                </a:rPr>
                <a:t>       if</a:t>
              </a:r>
              <a:r>
                <a:rPr lang="en-US" sz="1080" dirty="0">
                  <a:solidFill>
                    <a:srgbClr val="FFFFFF"/>
                  </a:solidFill>
                </a:rPr>
                <a:t>     </a:t>
              </a:r>
              <a:r>
                <a:rPr lang="en-US" sz="3240" dirty="0">
                  <a:solidFill>
                    <a:srgbClr val="FFFFFF"/>
                  </a:solidFill>
                </a:rPr>
                <a:t>by</a:t>
              </a:r>
              <a:r>
                <a:rPr lang="en-US" sz="1080" dirty="0">
                  <a:solidFill>
                    <a:srgbClr val="FFFFFF"/>
                  </a:solidFill>
                </a:rPr>
                <a:t>        </a:t>
              </a:r>
              <a:r>
                <a:rPr lang="en-US" sz="3240" b="1" spc="-90" dirty="0">
                  <a:ln w="19050">
                    <a:noFill/>
                  </a:ln>
                  <a:solidFill>
                    <a:prstClr val="white"/>
                  </a:solidFill>
                  <a:effectLst>
                    <a:glow rad="76200">
                      <a:srgbClr val="5968B0"/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grace</a:t>
              </a:r>
              <a:r>
                <a:rPr lang="en-US" sz="3240" dirty="0">
                  <a:solidFill>
                    <a:srgbClr val="FFFFFF"/>
                  </a:solidFill>
                </a:rPr>
                <a:t>,</a:t>
              </a:r>
              <a:r>
                <a:rPr lang="en-US" sz="1080" dirty="0">
                  <a:solidFill>
                    <a:srgbClr val="FFFFFF"/>
                  </a:solidFill>
                </a:rPr>
                <a:t>  </a:t>
              </a:r>
              <a:r>
                <a:rPr lang="en-US" sz="3240" dirty="0">
                  <a:solidFill>
                    <a:srgbClr val="FFFFFF"/>
                  </a:solidFill>
                </a:rPr>
                <a:t>then</a:t>
              </a:r>
              <a:r>
                <a:rPr lang="en-US" sz="1080" dirty="0">
                  <a:solidFill>
                    <a:srgbClr val="FFFFFF"/>
                  </a:solidFill>
                </a:rPr>
                <a:t> </a:t>
              </a:r>
              <a:r>
                <a:rPr lang="en-US" sz="1080" dirty="0">
                  <a:solidFill>
                    <a:srgbClr val="191919"/>
                  </a:solidFill>
                </a:rPr>
                <a:t>is it </a:t>
              </a:r>
              <a:r>
                <a:rPr lang="en-US" sz="3240" dirty="0">
                  <a:solidFill>
                    <a:srgbClr val="FFFFFF"/>
                  </a:solidFill>
                </a:rPr>
                <a:t>no</a:t>
              </a:r>
              <a:r>
                <a:rPr lang="en-US" sz="1080" dirty="0">
                  <a:solidFill>
                    <a:srgbClr val="FFFFFF"/>
                  </a:solidFill>
                </a:rPr>
                <a:t> </a:t>
              </a:r>
              <a:r>
                <a:rPr lang="en-US" sz="1080" dirty="0">
                  <a:solidFill>
                    <a:srgbClr val="191919"/>
                  </a:solidFill>
                </a:rPr>
                <a:t>more of </a:t>
              </a:r>
              <a:r>
                <a:rPr lang="en-US" sz="3240" b="1" spc="-90" dirty="0">
                  <a:ln w="19050">
                    <a:noFill/>
                  </a:ln>
                  <a:solidFill>
                    <a:prstClr val="white"/>
                  </a:solidFill>
                  <a:effectLst>
                    <a:glow rad="76200">
                      <a:srgbClr val="C0260C"/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works</a:t>
              </a:r>
              <a:r>
                <a:rPr lang="en-US" sz="1080" dirty="0">
                  <a:solidFill>
                    <a:srgbClr val="191919"/>
                  </a:solidFill>
                </a:rPr>
                <a:t>:</a:t>
              </a:r>
              <a:r>
                <a:rPr lang="en-US" sz="1080" dirty="0">
                  <a:solidFill>
                    <a:srgbClr val="FFFFFF"/>
                  </a:solidFill>
                </a:rPr>
                <a:t> </a:t>
              </a:r>
            </a:p>
            <a:p>
              <a:pPr defTabSz="1645537">
                <a:lnSpc>
                  <a:spcPts val="3600"/>
                </a:lnSpc>
                <a:defRPr/>
              </a:pPr>
              <a:r>
                <a:rPr lang="en-US" sz="3240" dirty="0">
                  <a:solidFill>
                    <a:srgbClr val="FFFFFF"/>
                  </a:solidFill>
                </a:rPr>
                <a:t>But</a:t>
              </a:r>
              <a:r>
                <a:rPr lang="en-US" sz="1080" dirty="0">
                  <a:solidFill>
                    <a:srgbClr val="FFFFFF"/>
                  </a:solidFill>
                </a:rPr>
                <a:t>     </a:t>
              </a:r>
              <a:r>
                <a:rPr lang="en-US" sz="3240" dirty="0">
                  <a:solidFill>
                    <a:srgbClr val="FFFFFF"/>
                  </a:solidFill>
                </a:rPr>
                <a:t>if</a:t>
              </a:r>
              <a:r>
                <a:rPr lang="en-US" sz="1080" dirty="0">
                  <a:solidFill>
                    <a:srgbClr val="FFFFFF"/>
                  </a:solidFill>
                </a:rPr>
                <a:t>  </a:t>
              </a:r>
              <a:r>
                <a:rPr lang="en-US" sz="3240" dirty="0">
                  <a:solidFill>
                    <a:srgbClr val="FFFFFF"/>
                  </a:solidFill>
                </a:rPr>
                <a:t>[by]</a:t>
              </a:r>
              <a:r>
                <a:rPr lang="en-US" sz="1080" dirty="0">
                  <a:solidFill>
                    <a:srgbClr val="FFFFFF"/>
                  </a:solidFill>
                </a:rPr>
                <a:t>  </a:t>
              </a:r>
              <a:r>
                <a:rPr lang="en-US" sz="3240" b="1" spc="-90" dirty="0">
                  <a:ln w="19050">
                    <a:noFill/>
                  </a:ln>
                  <a:solidFill>
                    <a:prstClr val="white"/>
                  </a:solidFill>
                  <a:effectLst>
                    <a:glow rad="76200">
                      <a:srgbClr val="C0260C"/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works</a:t>
              </a:r>
              <a:r>
                <a:rPr lang="en-US" sz="3240" dirty="0">
                  <a:solidFill>
                    <a:srgbClr val="FFFFFF"/>
                  </a:solidFill>
                </a:rPr>
                <a:t>,</a:t>
              </a:r>
              <a:r>
                <a:rPr lang="en-US" sz="1080" dirty="0">
                  <a:solidFill>
                    <a:srgbClr val="FFFFFF"/>
                  </a:solidFill>
                </a:rPr>
                <a:t> </a:t>
              </a:r>
              <a:r>
                <a:rPr lang="en-US" sz="3240" dirty="0">
                  <a:solidFill>
                    <a:srgbClr val="FFFFFF"/>
                  </a:solidFill>
                </a:rPr>
                <a:t>then</a:t>
              </a:r>
              <a:r>
                <a:rPr lang="en-US" sz="1080" dirty="0">
                  <a:solidFill>
                    <a:srgbClr val="FFFFFF"/>
                  </a:solidFill>
                </a:rPr>
                <a:t> </a:t>
              </a:r>
              <a:r>
                <a:rPr lang="en-US" sz="1080" dirty="0">
                  <a:solidFill>
                    <a:srgbClr val="191919"/>
                  </a:solidFill>
                </a:rPr>
                <a:t>is it  </a:t>
              </a:r>
              <a:r>
                <a:rPr lang="en-US" sz="3240" dirty="0">
                  <a:solidFill>
                    <a:srgbClr val="FFFFFF"/>
                  </a:solidFill>
                </a:rPr>
                <a:t>no</a:t>
              </a:r>
              <a:r>
                <a:rPr lang="en-US" sz="1080" dirty="0">
                  <a:solidFill>
                    <a:srgbClr val="FFFFFF"/>
                  </a:solidFill>
                </a:rPr>
                <a:t> </a:t>
              </a:r>
              <a:r>
                <a:rPr lang="en-US" sz="1080" dirty="0">
                  <a:solidFill>
                    <a:srgbClr val="191919"/>
                  </a:solidFill>
                </a:rPr>
                <a:t>more</a:t>
              </a:r>
              <a:r>
                <a:rPr lang="en-US" sz="1080" dirty="0">
                  <a:solidFill>
                    <a:srgbClr val="FFFFFF"/>
                  </a:solidFill>
                </a:rPr>
                <a:t>      </a:t>
              </a:r>
              <a:r>
                <a:rPr lang="en-US" sz="3240" b="1" spc="-90" dirty="0">
                  <a:ln w="19050">
                    <a:noFill/>
                  </a:ln>
                  <a:solidFill>
                    <a:prstClr val="white"/>
                  </a:solidFill>
                  <a:effectLst>
                    <a:glow rad="76200">
                      <a:srgbClr val="5968B0"/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grace</a:t>
              </a:r>
              <a:endParaRPr lang="en-US" sz="3240" dirty="0">
                <a:solidFill>
                  <a:srgbClr val="FFFFFF"/>
                </a:solidFill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8CC8709A-A9A0-4BAE-99DA-D879DCBBA73A}"/>
                </a:ext>
              </a:extLst>
            </p:cNvPr>
            <p:cNvSpPr/>
            <p:nvPr/>
          </p:nvSpPr>
          <p:spPr>
            <a:xfrm>
              <a:off x="3963948" y="724621"/>
              <a:ext cx="659574" cy="12314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r" defTabSz="1645537">
                <a:defRPr/>
              </a:pPr>
              <a:r>
                <a:rPr lang="en-US" sz="1440" dirty="0">
                  <a:solidFill>
                    <a:srgbClr val="5968B0"/>
                  </a:solidFill>
                </a:rPr>
                <a:t>Romans 11:6  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20D499B-DDCE-4FB0-BD2A-042612F8138F}"/>
                </a:ext>
              </a:extLst>
            </p:cNvPr>
            <p:cNvSpPr txBox="1"/>
            <p:nvPr/>
          </p:nvSpPr>
          <p:spPr>
            <a:xfrm>
              <a:off x="57175" y="308611"/>
              <a:ext cx="1138582" cy="207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65819" rtlCol="0" anchor="ctr" anchorCtr="0">
              <a:noAutofit/>
            </a:bodyPr>
            <a:lstStyle/>
            <a:p>
              <a:pPr algn="ctr" defTabSz="1645537">
                <a:defRPr/>
              </a:pPr>
              <a:r>
                <a:rPr lang="en-US" sz="2520" spc="-72" dirty="0">
                  <a:solidFill>
                    <a:srgbClr val="5968B0"/>
                  </a:solidFill>
                </a:rPr>
                <a:t>The Bible says...</a:t>
              </a: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75FC96FA-42DD-446B-8211-144C5B4C9D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52777" y="1893326"/>
            <a:ext cx="1238256" cy="1119951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FEFF735B-D45E-4D0F-A631-6688C88E13B6}"/>
              </a:ext>
            </a:extLst>
          </p:cNvPr>
          <p:cNvSpPr/>
          <p:nvPr/>
        </p:nvSpPr>
        <p:spPr>
          <a:xfrm>
            <a:off x="1323051" y="347618"/>
            <a:ext cx="1036663" cy="32910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645537">
              <a:defRPr/>
            </a:pPr>
            <a:endParaRPr lang="en-US" sz="3564">
              <a:ln w="3175">
                <a:solidFill>
                  <a:schemeClr val="tx1"/>
                </a:solidFill>
              </a:ln>
              <a:solidFill>
                <a:srgbClr val="FFFFFF"/>
              </a:solidFill>
              <a:latin typeface="Arial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A0DB761-479B-44B1-BDBB-5AC5D8541944}"/>
              </a:ext>
            </a:extLst>
          </p:cNvPr>
          <p:cNvSpPr txBox="1"/>
          <p:nvPr/>
        </p:nvSpPr>
        <p:spPr>
          <a:xfrm>
            <a:off x="1059" y="42512"/>
            <a:ext cx="8227485" cy="476273"/>
          </a:xfrm>
          <a:prstGeom prst="rect">
            <a:avLst/>
          </a:prstGeom>
          <a:noFill/>
          <a:ln>
            <a:noFill/>
          </a:ln>
        </p:spPr>
        <p:txBody>
          <a:bodyPr wrap="none" lIns="32910" tIns="0" rIns="0" bIns="32910" rtlCol="0" anchor="ctr" anchorCtr="0">
            <a:noAutofit/>
          </a:bodyPr>
          <a:lstStyle/>
          <a:p>
            <a:pPr lvl="0" algn="ctr">
              <a:defRPr/>
            </a:pPr>
            <a:r>
              <a:rPr lang="en-US" sz="2340" spc="-162" dirty="0">
                <a:solidFill>
                  <a:srgbClr val="000000"/>
                </a:solidFill>
              </a:rPr>
              <a:t>If you don’t </a:t>
            </a:r>
            <a:r>
              <a:rPr lang="en-US" sz="2520" b="1" kern="10" spc="-72" dirty="0">
                <a:ln w="9525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latin typeface="+mn-lt"/>
              </a:rPr>
              <a:t>Repent</a:t>
            </a:r>
            <a:r>
              <a:rPr lang="en-US" sz="2340" spc="-162" dirty="0">
                <a:solidFill>
                  <a:srgbClr val="000000"/>
                </a:solidFill>
              </a:rPr>
              <a:t> of your </a:t>
            </a:r>
            <a:r>
              <a:rPr lang="en-US" sz="2340" b="1" spc="-162" dirty="0">
                <a:ln w="19050">
                  <a:noFill/>
                </a:ln>
                <a:solidFill>
                  <a:prstClr val="white"/>
                </a:solidFill>
                <a:effectLst>
                  <a:glow rad="76200">
                    <a:srgbClr val="C0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works</a:t>
            </a:r>
            <a:r>
              <a:rPr lang="en-US" sz="2340" spc="-162" dirty="0">
                <a:solidFill>
                  <a:srgbClr val="000000"/>
                </a:solidFill>
              </a:rPr>
              <a:t> (not your </a:t>
            </a:r>
            <a:r>
              <a:rPr lang="en-US" sz="2700" b="1" spc="-36" dirty="0">
                <a:ln w="19050">
                  <a:noFill/>
                </a:ln>
                <a:solidFill>
                  <a:schemeClr val="tx1"/>
                </a:solidFill>
                <a:effectLst>
                  <a:glow rad="63500">
                    <a:srgbClr val="C3260C"/>
                  </a:glow>
                </a:effectLst>
                <a:latin typeface="Viner Hand ITC" panose="03070502030502020203" pitchFamily="66" charset="0"/>
                <a:cs typeface="Arial" panose="020B0604020202020204" pitchFamily="34" charset="0"/>
              </a:rPr>
              <a:t>sins</a:t>
            </a:r>
            <a:r>
              <a:rPr lang="en-US" sz="2340" spc="-162" dirty="0">
                <a:solidFill>
                  <a:srgbClr val="000000"/>
                </a:solidFill>
              </a:rPr>
              <a:t>)</a:t>
            </a:r>
            <a:r>
              <a:rPr lang="en-US" sz="1800" spc="-162" dirty="0">
                <a:solidFill>
                  <a:srgbClr val="000000"/>
                </a:solidFill>
              </a:rPr>
              <a:t>…</a:t>
            </a:r>
            <a:r>
              <a:rPr lang="en-US" sz="2340" spc="-162" dirty="0">
                <a:solidFill>
                  <a:srgbClr val="000000"/>
                </a:solidFill>
              </a:rPr>
              <a:t>y</a:t>
            </a:r>
            <a:r>
              <a:rPr lang="en-US" sz="2340" spc="-162" dirty="0" err="1">
                <a:solidFill>
                  <a:srgbClr val="000000"/>
                </a:solidFill>
              </a:rPr>
              <a:t>ou</a:t>
            </a:r>
            <a:r>
              <a:rPr lang="en-US" sz="2340" spc="-162" dirty="0">
                <a:solidFill>
                  <a:srgbClr val="000000"/>
                </a:solidFill>
              </a:rPr>
              <a:t> get </a:t>
            </a:r>
            <a:r>
              <a:rPr lang="en-US" sz="2520" b="1" spc="-72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no grace</a:t>
            </a:r>
            <a:r>
              <a:rPr lang="en-US" sz="2340" spc="-162" dirty="0">
                <a:solidFill>
                  <a:srgbClr val="000000"/>
                </a:solidFill>
              </a:rPr>
              <a:t>! </a:t>
            </a:r>
            <a:endParaRPr lang="en-US" sz="2340" b="1" spc="-162" dirty="0">
              <a:ln w="6350">
                <a:solidFill>
                  <a:srgbClr val="000000"/>
                </a:solidFill>
              </a:ln>
              <a:solidFill>
                <a:srgbClr val="FFFFFF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DD88F6-7F3E-EA81-7576-7F33A6D4E732}"/>
              </a:ext>
            </a:extLst>
          </p:cNvPr>
          <p:cNvSpPr txBox="1">
            <a:spLocks noChangeAspect="1"/>
          </p:cNvSpPr>
          <p:nvPr/>
        </p:nvSpPr>
        <p:spPr>
          <a:xfrm>
            <a:off x="5019826" y="2871616"/>
            <a:ext cx="1480948" cy="351229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>
            <a:defPPr>
              <a:defRPr lang="en-US"/>
            </a:defPPr>
            <a:lvl1pPr algn="ctr">
              <a:defRPr sz="1400" kern="10">
                <a:ln w="9525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defRPr>
            </a:lvl1pPr>
          </a:lstStyle>
          <a:p>
            <a:pPr defTabSz="1645537">
              <a:defRPr/>
            </a:pPr>
            <a:r>
              <a:rPr lang="en-US" sz="1890" dirty="0">
                <a:ln w="12700" cap="rnd">
                  <a:solidFill>
                    <a:srgbClr val="C00000"/>
                  </a:solidFill>
                  <a:prstDash val="solid"/>
                  <a:round/>
                  <a:headEnd/>
                  <a:tailEnd/>
                </a:ln>
                <a:effectLst>
                  <a:glow rad="25400">
                    <a:srgbClr val="C3260C">
                      <a:alpha val="50000"/>
                    </a:srgbClr>
                  </a:glow>
                </a:effectLst>
              </a:rPr>
              <a:t>Works</a:t>
            </a:r>
          </a:p>
        </p:txBody>
      </p:sp>
    </p:spTree>
    <p:extLst>
      <p:ext uri="{BB962C8B-B14F-4D97-AF65-F5344CB8AC3E}">
        <p14:creationId xmlns:p14="http://schemas.microsoft.com/office/powerpoint/2010/main" val="42908140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CBP\Slides and Cards\Soul Winning\Misc\Pics\Pictures from Shutterstock 12-27-11 thru 1-26-12\Fire Background shutterstock_59306374.jpg"/>
          <p:cNvPicPr>
            <a:picLocks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" y="13861"/>
            <a:ext cx="8227483" cy="4936490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</p:spPr>
      </p:pic>
      <p:sp>
        <p:nvSpPr>
          <p:cNvPr id="15" name="TextBox 14"/>
          <p:cNvSpPr txBox="1">
            <a:spLocks noChangeAspect="1"/>
          </p:cNvSpPr>
          <p:nvPr/>
        </p:nvSpPr>
        <p:spPr>
          <a:xfrm>
            <a:off x="454486" y="469367"/>
            <a:ext cx="7279129" cy="40164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>
              <a:defRPr sz="130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sz="2610" spc="-108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  <a:sym typeface="Wingdings" panose="05000000000000000000" pitchFamily="2" charset="2"/>
              </a:rPr>
              <a:t>Ignite in unimaginable pain.</a:t>
            </a:r>
            <a:endParaRPr lang="en-US" sz="2610" spc="-108" dirty="0">
              <a:ln w="12700">
                <a:solidFill>
                  <a:schemeClr val="bg1"/>
                </a:solidFill>
              </a:ln>
              <a:solidFill>
                <a:srgbClr val="FFFF66"/>
              </a:solidFill>
            </a:endParaRPr>
          </a:p>
        </p:txBody>
      </p:sp>
      <p:sp>
        <p:nvSpPr>
          <p:cNvPr id="18" name="TextBox 17"/>
          <p:cNvSpPr txBox="1">
            <a:spLocks noChangeAspect="1"/>
          </p:cNvSpPr>
          <p:nvPr/>
        </p:nvSpPr>
        <p:spPr>
          <a:xfrm>
            <a:off x="594030" y="815977"/>
            <a:ext cx="7027993" cy="40164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>
              <a:defRPr sz="130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sz="2610" spc="-108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</a:rPr>
              <a:t>Even your tongue will be on fire</a:t>
            </a:r>
            <a:r>
              <a:rPr lang="en-US" sz="1800" spc="-108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</a:rPr>
              <a:t>.</a:t>
            </a:r>
          </a:p>
        </p:txBody>
      </p:sp>
      <p:sp>
        <p:nvSpPr>
          <p:cNvPr id="2" name="Arrow: Right 1"/>
          <p:cNvSpPr>
            <a:spLocks noChangeAspect="1"/>
          </p:cNvSpPr>
          <p:nvPr/>
        </p:nvSpPr>
        <p:spPr bwMode="auto">
          <a:xfrm>
            <a:off x="89688" y="558278"/>
            <a:ext cx="284663" cy="244554"/>
          </a:xfrm>
          <a:prstGeom prst="rightArrow">
            <a:avLst/>
          </a:prstGeom>
          <a:solidFill>
            <a:srgbClr val="FFFF66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2025498"/>
            <a:endParaRPr lang="en-US" sz="800" dirty="0"/>
          </a:p>
        </p:txBody>
      </p:sp>
      <p:sp>
        <p:nvSpPr>
          <p:cNvPr id="16" name="TextBox 15"/>
          <p:cNvSpPr txBox="1">
            <a:spLocks noChangeAspect="1"/>
          </p:cNvSpPr>
          <p:nvPr/>
        </p:nvSpPr>
        <p:spPr>
          <a:xfrm>
            <a:off x="454486" y="1446723"/>
            <a:ext cx="3911264" cy="40164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>
              <a:defRPr sz="120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pPr>
              <a:tabLst>
                <a:tab pos="2773989" algn="l"/>
              </a:tabLst>
            </a:pPr>
            <a:r>
              <a:rPr lang="en-US" sz="2610" spc="-108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  <a:sym typeface="Wingdings" panose="05000000000000000000" pitchFamily="2" charset="2"/>
              </a:rPr>
              <a:t>Be constantly terrified,</a:t>
            </a:r>
          </a:p>
        </p:txBody>
      </p:sp>
      <p:sp>
        <p:nvSpPr>
          <p:cNvPr id="55" name="Arrow: Right 54"/>
          <p:cNvSpPr>
            <a:spLocks noChangeAspect="1"/>
          </p:cNvSpPr>
          <p:nvPr/>
        </p:nvSpPr>
        <p:spPr bwMode="auto">
          <a:xfrm>
            <a:off x="80623" y="1528081"/>
            <a:ext cx="284663" cy="244554"/>
          </a:xfrm>
          <a:prstGeom prst="rightArrow">
            <a:avLst/>
          </a:prstGeom>
          <a:solidFill>
            <a:srgbClr val="FFFF66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2025498"/>
            <a:endParaRPr lang="en-US" sz="800" dirty="0"/>
          </a:p>
        </p:txBody>
      </p:sp>
      <p:sp>
        <p:nvSpPr>
          <p:cNvPr id="17" name="TextBox 16"/>
          <p:cNvSpPr txBox="1">
            <a:spLocks noChangeAspect="1"/>
          </p:cNvSpPr>
          <p:nvPr/>
        </p:nvSpPr>
        <p:spPr>
          <a:xfrm>
            <a:off x="454487" y="2436189"/>
            <a:ext cx="8048306" cy="4016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20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sz="2610" spc="-108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  <a:sym typeface="Wingdings" panose="05000000000000000000" pitchFamily="2" charset="2"/>
              </a:rPr>
              <a:t>Be tortured relentlessly,</a:t>
            </a:r>
          </a:p>
        </p:txBody>
      </p:sp>
      <p:sp>
        <p:nvSpPr>
          <p:cNvPr id="19" name="TextBox 18"/>
          <p:cNvSpPr txBox="1">
            <a:spLocks noChangeAspect="1"/>
          </p:cNvSpPr>
          <p:nvPr/>
        </p:nvSpPr>
        <p:spPr>
          <a:xfrm>
            <a:off x="454484" y="3451489"/>
            <a:ext cx="7774058" cy="4016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20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sz="2610" spc="-108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  <a:sym typeface="Wingdings" panose="05000000000000000000" pitchFamily="2" charset="2"/>
              </a:rPr>
              <a:t>Never have one moment of rest or relief.</a:t>
            </a:r>
            <a:endParaRPr lang="en-US" sz="2610" spc="-108" dirty="0">
              <a:ln w="12700">
                <a:solidFill>
                  <a:schemeClr val="bg1"/>
                </a:solidFill>
              </a:ln>
              <a:solidFill>
                <a:srgbClr val="FFFF66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 bwMode="auto">
          <a:xfrm>
            <a:off x="-165058" y="1110308"/>
            <a:ext cx="9461606" cy="88038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6" name="TextBox 25"/>
          <p:cNvSpPr txBox="1">
            <a:spLocks noChangeAspect="1"/>
          </p:cNvSpPr>
          <p:nvPr/>
        </p:nvSpPr>
        <p:spPr>
          <a:xfrm>
            <a:off x="594035" y="2742122"/>
            <a:ext cx="6850849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400">
                <a:ln>
                  <a:solidFill>
                    <a:schemeClr val="bg1"/>
                  </a:solidFill>
                </a:ln>
                <a:solidFill>
                  <a:srgbClr val="FFFF66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sz="2610" spc="-108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by crazed, angry</a:t>
            </a:r>
            <a:r>
              <a:rPr lang="en-US" sz="2880" spc="-108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, </a:t>
            </a:r>
            <a:r>
              <a:rPr lang="en-US" sz="2610" spc="-108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merciless</a:t>
            </a:r>
            <a:r>
              <a:rPr lang="en-US" sz="2880" spc="-108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 </a:t>
            </a:r>
            <a:r>
              <a:rPr lang="en-US" sz="2610" spc="-108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creatures.</a:t>
            </a:r>
            <a:endParaRPr lang="en-US" sz="1800" spc="-108" dirty="0">
              <a:ln w="12700">
                <a:solidFill>
                  <a:schemeClr val="bg1"/>
                </a:solidFill>
              </a:ln>
            </a:endParaRPr>
          </a:p>
        </p:txBody>
      </p:sp>
      <p:sp>
        <p:nvSpPr>
          <p:cNvPr id="28" name="TextBox 27"/>
          <p:cNvSpPr txBox="1">
            <a:spLocks noChangeAspect="1"/>
          </p:cNvSpPr>
          <p:nvPr/>
        </p:nvSpPr>
        <p:spPr>
          <a:xfrm>
            <a:off x="594032" y="4449088"/>
            <a:ext cx="7027991" cy="4016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400">
                <a:ln>
                  <a:solidFill>
                    <a:schemeClr val="bg1"/>
                  </a:solidFill>
                </a:ln>
                <a:solidFill>
                  <a:srgbClr val="FFFF66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sz="2610" spc="-108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– down to your very core</a:t>
            </a:r>
            <a:r>
              <a:rPr lang="en-US" sz="1080" spc="-108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 </a:t>
            </a:r>
            <a:r>
              <a:rPr lang="en-US" sz="2160" spc="-108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:</a:t>
            </a:r>
            <a:r>
              <a:rPr lang="en-US" sz="2610" spc="-108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 a worm</a:t>
            </a:r>
            <a:r>
              <a:rPr lang="en-US" sz="1800" spc="-108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.</a:t>
            </a:r>
            <a:endParaRPr lang="en-US" sz="1800" spc="-108" dirty="0">
              <a:ln w="12700">
                <a:solidFill>
                  <a:schemeClr val="bg1"/>
                </a:solidFill>
              </a:ln>
            </a:endParaRPr>
          </a:p>
        </p:txBody>
      </p:sp>
      <p:sp>
        <p:nvSpPr>
          <p:cNvPr id="29" name="TextBox 28"/>
          <p:cNvSpPr txBox="1">
            <a:spLocks/>
          </p:cNvSpPr>
          <p:nvPr/>
        </p:nvSpPr>
        <p:spPr>
          <a:xfrm>
            <a:off x="7575500" y="728763"/>
            <a:ext cx="596317" cy="2769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spAutoFit/>
          </a:bodyPr>
          <a:lstStyle>
            <a:defPPr>
              <a:defRPr lang="en-US"/>
            </a:defPPr>
            <a:lvl1pPr algn="ctr">
              <a:defRPr sz="700"/>
            </a:lvl1pPr>
          </a:lstStyle>
          <a:p>
            <a:pPr algn="r"/>
            <a:r>
              <a:rPr lang="en-US" sz="900" b="1" dirty="0"/>
              <a:t>Luke 16:24</a:t>
            </a:r>
          </a:p>
          <a:p>
            <a:pPr algn="r"/>
            <a:r>
              <a:rPr lang="en-US" sz="900" b="1" dirty="0"/>
              <a:t>James 3:6</a:t>
            </a:r>
          </a:p>
        </p:txBody>
      </p:sp>
      <p:sp>
        <p:nvSpPr>
          <p:cNvPr id="33" name="TextBox 32"/>
          <p:cNvSpPr txBox="1">
            <a:spLocks/>
          </p:cNvSpPr>
          <p:nvPr/>
        </p:nvSpPr>
        <p:spPr>
          <a:xfrm>
            <a:off x="7261312" y="1530009"/>
            <a:ext cx="910506" cy="5539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spAutoFit/>
          </a:bodyPr>
          <a:lstStyle>
            <a:defPPr>
              <a:defRPr lang="en-US"/>
            </a:defPPr>
            <a:lvl1pPr algn="ctr">
              <a:defRPr sz="700"/>
            </a:lvl1pPr>
          </a:lstStyle>
          <a:p>
            <a:pPr algn="r"/>
            <a:r>
              <a:rPr lang="en-US" sz="900" b="1" dirty="0"/>
              <a:t>Psalm 73:19</a:t>
            </a:r>
          </a:p>
          <a:p>
            <a:pPr algn="r"/>
            <a:r>
              <a:rPr lang="en-US" sz="900" b="1" dirty="0"/>
              <a:t>Jude 1:13</a:t>
            </a:r>
          </a:p>
          <a:p>
            <a:pPr algn="r"/>
            <a:r>
              <a:rPr lang="en-US" sz="900" b="1" dirty="0"/>
              <a:t>Isaiah 60:2</a:t>
            </a:r>
          </a:p>
          <a:p>
            <a:pPr algn="r"/>
            <a:r>
              <a:rPr lang="en-US" sz="900" b="1" dirty="0"/>
              <a:t>Exodus 10:21-22</a:t>
            </a:r>
          </a:p>
        </p:txBody>
      </p:sp>
      <p:sp>
        <p:nvSpPr>
          <p:cNvPr id="41" name="TextBox 40"/>
          <p:cNvSpPr txBox="1">
            <a:spLocks/>
          </p:cNvSpPr>
          <p:nvPr/>
        </p:nvSpPr>
        <p:spPr>
          <a:xfrm>
            <a:off x="7196662" y="2567332"/>
            <a:ext cx="948979" cy="4154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spAutoFit/>
          </a:bodyPr>
          <a:lstStyle>
            <a:defPPr>
              <a:defRPr lang="en-US"/>
            </a:defPPr>
            <a:lvl1pPr algn="ctr">
              <a:defRPr sz="700"/>
            </a:lvl1pPr>
          </a:lstStyle>
          <a:p>
            <a:pPr algn="r"/>
            <a:r>
              <a:rPr lang="en-US" sz="900" b="1" dirty="0"/>
              <a:t>Revelation 9:2-10</a:t>
            </a:r>
          </a:p>
          <a:p>
            <a:pPr algn="r"/>
            <a:r>
              <a:rPr lang="en-US" sz="900" b="1" dirty="0"/>
              <a:t>Joel 2:3-11</a:t>
            </a:r>
          </a:p>
          <a:p>
            <a:pPr algn="r"/>
            <a:r>
              <a:rPr lang="en-US" sz="900" b="1" dirty="0"/>
              <a:t>Luke 16:23-24</a:t>
            </a:r>
          </a:p>
        </p:txBody>
      </p:sp>
      <p:sp>
        <p:nvSpPr>
          <p:cNvPr id="49" name="TextBox 48"/>
          <p:cNvSpPr txBox="1">
            <a:spLocks/>
          </p:cNvSpPr>
          <p:nvPr/>
        </p:nvSpPr>
        <p:spPr>
          <a:xfrm>
            <a:off x="7432069" y="4300063"/>
            <a:ext cx="730969" cy="4154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spAutoFit/>
          </a:bodyPr>
          <a:lstStyle>
            <a:defPPr>
              <a:defRPr lang="en-US"/>
            </a:defPPr>
            <a:lvl1pPr algn="ctr">
              <a:defRPr sz="700"/>
            </a:lvl1pPr>
          </a:lstStyle>
          <a:p>
            <a:pPr algn="r"/>
            <a:r>
              <a:rPr lang="en-US" sz="900" b="1" dirty="0"/>
              <a:t>Psalm 112:10</a:t>
            </a:r>
          </a:p>
          <a:p>
            <a:pPr algn="r"/>
            <a:r>
              <a:rPr lang="en-US" sz="900" b="1" dirty="0"/>
              <a:t>Job 25:6</a:t>
            </a:r>
          </a:p>
          <a:p>
            <a:pPr algn="r"/>
            <a:r>
              <a:rPr lang="en-US" sz="900" b="1" dirty="0"/>
              <a:t>Psalms 22:6</a:t>
            </a:r>
          </a:p>
        </p:txBody>
      </p:sp>
      <p:sp>
        <p:nvSpPr>
          <p:cNvPr id="53" name="TextBox 52"/>
          <p:cNvSpPr txBox="1">
            <a:spLocks/>
          </p:cNvSpPr>
          <p:nvPr/>
        </p:nvSpPr>
        <p:spPr>
          <a:xfrm>
            <a:off x="7252743" y="3277957"/>
            <a:ext cx="910506" cy="69249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spAutoFit/>
          </a:bodyPr>
          <a:lstStyle>
            <a:defPPr>
              <a:defRPr lang="en-US"/>
            </a:defPPr>
            <a:lvl1pPr algn="ctr">
              <a:defRPr sz="400">
                <a:solidFill>
                  <a:srgbClr val="000000"/>
                </a:solidFill>
              </a:defRPr>
            </a:lvl1pPr>
          </a:lstStyle>
          <a:p>
            <a:pPr algn="r"/>
            <a:r>
              <a:rPr lang="en-US" sz="900" b="1" dirty="0">
                <a:solidFill>
                  <a:schemeClr val="bg1"/>
                </a:solidFill>
              </a:rPr>
              <a:t>Revelation 14:11</a:t>
            </a:r>
          </a:p>
          <a:p>
            <a:pPr algn="r"/>
            <a:r>
              <a:rPr lang="en-US" sz="900" b="1" dirty="0"/>
              <a:t>Isaiah 57:20-21</a:t>
            </a:r>
          </a:p>
          <a:p>
            <a:pPr algn="r"/>
            <a:r>
              <a:rPr lang="en-US" sz="900" b="1" dirty="0">
                <a:solidFill>
                  <a:schemeClr val="bg1"/>
                </a:solidFill>
              </a:rPr>
              <a:t>Isaiah 48:22</a:t>
            </a:r>
          </a:p>
          <a:p>
            <a:pPr algn="r"/>
            <a:r>
              <a:rPr lang="en-US" sz="900" b="1" dirty="0">
                <a:solidFill>
                  <a:schemeClr val="bg1"/>
                </a:solidFill>
              </a:rPr>
              <a:t>Job 15:20</a:t>
            </a:r>
          </a:p>
          <a:p>
            <a:pPr algn="r"/>
            <a:r>
              <a:rPr lang="en-US" sz="900" b="1" dirty="0">
                <a:solidFill>
                  <a:schemeClr val="bg1"/>
                </a:solidFill>
              </a:rPr>
              <a:t>Revelation 20:10</a:t>
            </a:r>
          </a:p>
        </p:txBody>
      </p:sp>
      <p:sp>
        <p:nvSpPr>
          <p:cNvPr id="56" name="Arrow: Right 55"/>
          <p:cNvSpPr>
            <a:spLocks noChangeAspect="1"/>
          </p:cNvSpPr>
          <p:nvPr/>
        </p:nvSpPr>
        <p:spPr bwMode="auto">
          <a:xfrm>
            <a:off x="73050" y="2529726"/>
            <a:ext cx="284663" cy="244554"/>
          </a:xfrm>
          <a:prstGeom prst="rightArrow">
            <a:avLst/>
          </a:prstGeom>
          <a:solidFill>
            <a:srgbClr val="FFFF66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2025498"/>
            <a:endParaRPr lang="en-US" sz="800" dirty="0"/>
          </a:p>
        </p:txBody>
      </p:sp>
      <p:sp>
        <p:nvSpPr>
          <p:cNvPr id="57" name="Arrow: Right 56"/>
          <p:cNvSpPr>
            <a:spLocks noChangeAspect="1"/>
          </p:cNvSpPr>
          <p:nvPr/>
        </p:nvSpPr>
        <p:spPr bwMode="auto">
          <a:xfrm>
            <a:off x="69156" y="3536997"/>
            <a:ext cx="284663" cy="244554"/>
          </a:xfrm>
          <a:prstGeom prst="rightArrow">
            <a:avLst/>
          </a:prstGeom>
          <a:solidFill>
            <a:srgbClr val="FFFF66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2025498"/>
            <a:endParaRPr lang="en-US" sz="800" dirty="0"/>
          </a:p>
        </p:txBody>
      </p:sp>
      <p:sp>
        <p:nvSpPr>
          <p:cNvPr id="58" name="Arrow: Right 57"/>
          <p:cNvSpPr>
            <a:spLocks noChangeAspect="1"/>
          </p:cNvSpPr>
          <p:nvPr/>
        </p:nvSpPr>
        <p:spPr bwMode="auto">
          <a:xfrm>
            <a:off x="58229" y="4208069"/>
            <a:ext cx="284663" cy="244554"/>
          </a:xfrm>
          <a:prstGeom prst="rightArrow">
            <a:avLst/>
          </a:prstGeom>
          <a:solidFill>
            <a:srgbClr val="FFFF66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2025498"/>
            <a:endParaRPr lang="en-US" sz="800" dirty="0"/>
          </a:p>
        </p:txBody>
      </p:sp>
      <p:sp>
        <p:nvSpPr>
          <p:cNvPr id="91" name="TextBox 90"/>
          <p:cNvSpPr txBox="1">
            <a:spLocks noChangeAspect="1"/>
          </p:cNvSpPr>
          <p:nvPr/>
        </p:nvSpPr>
        <p:spPr>
          <a:xfrm>
            <a:off x="454487" y="4121576"/>
            <a:ext cx="7279128" cy="4016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00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sz="2610" spc="-108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  <a:sym typeface="Wingdings" panose="05000000000000000000" pitchFamily="2" charset="2"/>
              </a:rPr>
              <a:t>And melt – not burn up</a:t>
            </a:r>
            <a:r>
              <a:rPr lang="en-US" sz="2160" spc="-108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  <a:sym typeface="Wingdings" panose="05000000000000000000" pitchFamily="2" charset="2"/>
              </a:rPr>
              <a:t>,</a:t>
            </a:r>
            <a:r>
              <a:rPr lang="en-US" sz="2610" spc="-108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  <a:sym typeface="Wingdings" panose="05000000000000000000" pitchFamily="2" charset="2"/>
              </a:rPr>
              <a:t> but slowly melt</a:t>
            </a:r>
            <a:endParaRPr lang="en-US" sz="2610" spc="-108" dirty="0">
              <a:ln w="12700">
                <a:solidFill>
                  <a:schemeClr val="bg1"/>
                </a:solidFill>
              </a:ln>
              <a:solidFill>
                <a:srgbClr val="FFFF66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1B90642-A5E7-1F01-9A6D-9E67FB3585B7}"/>
              </a:ext>
            </a:extLst>
          </p:cNvPr>
          <p:cNvSpPr txBox="1">
            <a:spLocks noChangeAspect="1"/>
          </p:cNvSpPr>
          <p:nvPr/>
        </p:nvSpPr>
        <p:spPr>
          <a:xfrm>
            <a:off x="594075" y="1787023"/>
            <a:ext cx="6850849" cy="4016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400">
                <a:ln>
                  <a:solidFill>
                    <a:schemeClr val="bg1"/>
                  </a:solidFill>
                </a:ln>
                <a:solidFill>
                  <a:srgbClr val="FFFF66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sz="2610" spc="-108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in a “gross” darkness that you’ll feel.</a:t>
            </a:r>
            <a:endParaRPr lang="en-US" sz="1800" spc="-108" dirty="0">
              <a:ln w="12700">
                <a:solidFill>
                  <a:schemeClr val="bg1"/>
                </a:solidFill>
              </a:ln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662DDC7-CE08-58FA-A07C-5B11810E9942}"/>
              </a:ext>
            </a:extLst>
          </p:cNvPr>
          <p:cNvSpPr/>
          <p:nvPr/>
        </p:nvSpPr>
        <p:spPr>
          <a:xfrm>
            <a:off x="117113" y="416543"/>
            <a:ext cx="5627599" cy="32910"/>
          </a:xfrm>
          <a:prstGeom prst="rect">
            <a:avLst/>
          </a:prstGeom>
          <a:solidFill>
            <a:srgbClr val="FFFF00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198">
              <a:ln w="9525">
                <a:solidFill>
                  <a:schemeClr val="tx1"/>
                </a:solidFill>
              </a:ln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4183" y="-12084"/>
            <a:ext cx="6067490" cy="4985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500">
                <a:ln>
                  <a:solidFill>
                    <a:srgbClr val="C3260C"/>
                  </a:solidFill>
                </a:ln>
                <a:solidFill>
                  <a:srgbClr val="FFFFFF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sz="3240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</a:rPr>
              <a:t>In the </a:t>
            </a:r>
            <a:r>
              <a:rPr lang="en-US" sz="3240" dirty="0">
                <a:ln w="25400">
                  <a:solidFill>
                    <a:srgbClr val="C3260C"/>
                  </a:solidFill>
                </a:ln>
                <a:solidFill>
                  <a:schemeClr val="tx1"/>
                </a:solidFill>
                <a:latin typeface="Impact" panose="020B0806030902050204" pitchFamily="34" charset="0"/>
              </a:rPr>
              <a:t>Lake of Fire</a:t>
            </a:r>
            <a:r>
              <a:rPr lang="en-US" sz="3240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</a:rPr>
              <a:t>, you will</a:t>
            </a:r>
            <a:r>
              <a:rPr lang="en-US" sz="2520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</a:rPr>
              <a:t>...</a:t>
            </a:r>
            <a:endParaRPr lang="en-US" sz="3240" dirty="0">
              <a:ln w="12700">
                <a:solidFill>
                  <a:schemeClr val="bg1"/>
                </a:solidFill>
              </a:ln>
              <a:solidFill>
                <a:srgbClr val="FFFF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912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ippl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CBP\Slides and Cards\Soul Winning\Misc\Pics\Pictures from Shutterstock 12-27-11 thru 1-26-12\Fire Background shutterstock_59306374.jpg"/>
          <p:cNvPicPr>
            <a:picLocks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" y="317"/>
            <a:ext cx="8227483" cy="4936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275310" y="682838"/>
            <a:ext cx="2331120" cy="4985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00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sz="3240" spc="-36" dirty="0">
                <a:ln w="19050">
                  <a:solidFill>
                    <a:srgbClr val="C3260C"/>
                  </a:solidFill>
                </a:ln>
                <a:sym typeface="Wingdings" panose="05000000000000000000" pitchFamily="2" charset="2"/>
              </a:rPr>
              <a:t>A maggot 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9649" y="1983874"/>
            <a:ext cx="4855005" cy="4708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200">
                <a:solidFill>
                  <a:srgbClr val="FFFF66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sz="3060" spc="-36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to spend eternity</a:t>
            </a:r>
            <a:r>
              <a:rPr lang="en-US" sz="2700" spc="-36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…</a:t>
            </a:r>
            <a:r>
              <a:rPr lang="en-US" sz="3060" spc="-36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 </a:t>
            </a:r>
            <a:endParaRPr lang="en-US" sz="3060" spc="-36" dirty="0">
              <a:ln w="12700">
                <a:solidFill>
                  <a:schemeClr val="bg1"/>
                </a:solidFill>
              </a:ln>
            </a:endParaRPr>
          </a:p>
        </p:txBody>
      </p:sp>
      <p:sp>
        <p:nvSpPr>
          <p:cNvPr id="33" name="TextBox 7"/>
          <p:cNvSpPr txBox="1">
            <a:spLocks noChangeArrowheads="1"/>
          </p:cNvSpPr>
          <p:nvPr/>
        </p:nvSpPr>
        <p:spPr bwMode="auto">
          <a:xfrm>
            <a:off x="1059" y="3155355"/>
            <a:ext cx="8227483" cy="446037"/>
          </a:xfrm>
          <a:prstGeom prst="rect">
            <a:avLst/>
          </a:prstGeom>
          <a:solidFill>
            <a:srgbClr val="C3260C"/>
          </a:solidFill>
          <a:ln w="0">
            <a:noFill/>
            <a:miter lim="800000"/>
            <a:headEnd/>
            <a:tailEnd/>
          </a:ln>
        </p:spPr>
        <p:txBody>
          <a:bodyPr lIns="32910" tIns="0" rIns="32910" bIns="49365" anchor="b" anchorCtr="0"/>
          <a:lstStyle>
            <a:defPPr>
              <a:defRPr lang="en-US"/>
            </a:defPPr>
          </a:lstStyle>
          <a:p>
            <a:pPr algn="ctr"/>
            <a:r>
              <a:rPr lang="en-US" sz="2880" spc="-72" dirty="0"/>
              <a:t>Your greatest regret... will be this moment right now.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12434" y="2573977"/>
            <a:ext cx="7816109" cy="4708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200">
                <a:solidFill>
                  <a:srgbClr val="FFFF66"/>
                </a:solidFill>
                <a:latin typeface="Arial Black" panose="020B0A04020102020204" pitchFamily="34" charset="0"/>
              </a:defRPr>
            </a:lvl1pPr>
          </a:lstStyle>
          <a:p>
            <a:pPr algn="ctr"/>
            <a:r>
              <a:rPr lang="en-US" sz="2700" spc="-36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… </a:t>
            </a:r>
            <a:r>
              <a:rPr lang="en-US" sz="3060" spc="-36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wishing you had never been born</a:t>
            </a:r>
            <a:r>
              <a:rPr lang="en-US" sz="2160" spc="-36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.</a:t>
            </a:r>
            <a:endParaRPr lang="en-US" sz="3060" spc="-36" dirty="0">
              <a:ln w="12700">
                <a:solidFill>
                  <a:schemeClr val="bg1"/>
                </a:solidFill>
              </a:ln>
            </a:endParaRPr>
          </a:p>
        </p:txBody>
      </p:sp>
      <p:sp>
        <p:nvSpPr>
          <p:cNvPr id="36" name="Rectangle 2"/>
          <p:cNvSpPr>
            <a:spLocks noChangeArrowheads="1"/>
          </p:cNvSpPr>
          <p:nvPr/>
        </p:nvSpPr>
        <p:spPr bwMode="auto">
          <a:xfrm>
            <a:off x="-1134" y="3586900"/>
            <a:ext cx="8229676" cy="1349908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lIns="0" tIns="0" rIns="0" bIns="0"/>
          <a:lstStyle/>
          <a:p>
            <a:pPr defTabSz="751349"/>
            <a:endParaRPr lang="en-US" sz="1620" dirty="0">
              <a:solidFill>
                <a:schemeClr val="tx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059" y="3649722"/>
            <a:ext cx="8227483" cy="1102866"/>
          </a:xfrm>
          <a:prstGeom prst="rect">
            <a:avLst/>
          </a:prstGeom>
          <a:noFill/>
        </p:spPr>
        <p:txBody>
          <a:bodyPr wrap="square" lIns="65819" tIns="0" rIns="65819" bIns="0" rtlCol="0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2880" dirty="0">
                <a:solidFill>
                  <a:srgbClr val="C3260C"/>
                </a:solidFill>
              </a:rPr>
              <a:t>The Bible says... </a:t>
            </a:r>
            <a:r>
              <a:rPr lang="en-US" sz="3600" dirty="0">
                <a:solidFill>
                  <a:schemeClr val="tx1"/>
                </a:solidFill>
              </a:rPr>
              <a:t>It is a fearful thing to fall into the hands of the living God. 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857294" y="4688022"/>
            <a:ext cx="1240724" cy="221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800">
                <a:solidFill>
                  <a:srgbClr val="F14124">
                    <a:lumMod val="75000"/>
                  </a:srgbClr>
                </a:solidFill>
              </a:defRPr>
            </a:lvl1pPr>
          </a:lstStyle>
          <a:p>
            <a:r>
              <a:rPr lang="en-US" sz="1440" dirty="0"/>
              <a:t>Hebrews 10:31</a:t>
            </a:r>
          </a:p>
        </p:txBody>
      </p:sp>
      <p:sp>
        <p:nvSpPr>
          <p:cNvPr id="2" name="AutoShape 2" descr="Image result for maggot"/>
          <p:cNvSpPr>
            <a:spLocks noChangeAspect="1" noChangeArrowheads="1"/>
          </p:cNvSpPr>
          <p:nvPr/>
        </p:nvSpPr>
        <p:spPr bwMode="auto">
          <a:xfrm>
            <a:off x="281022" y="-259647"/>
            <a:ext cx="548498" cy="54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64550" tIns="82275" rIns="164550" bIns="82275" numCol="1" anchor="t" anchorCtr="0" compatLnSpc="1">
            <a:prstTxWarp prst="textNoShape">
              <a:avLst/>
            </a:prstTxWarp>
          </a:bodyPr>
          <a:lstStyle/>
          <a:p>
            <a:endParaRPr lang="en-US" sz="7198" dirty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5232" b="68874" l="4805" r="8979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62405">
            <a:off x="2674602" y="596750"/>
            <a:ext cx="2541382" cy="902828"/>
          </a:xfrm>
          <a:prstGeom prst="rect">
            <a:avLst/>
          </a:prstGeom>
          <a:noFill/>
          <a:ln>
            <a:noFill/>
          </a:ln>
          <a:effectLst>
            <a:glow rad="228600">
              <a:srgbClr val="C00000">
                <a:alpha val="40000"/>
              </a:srgbClr>
            </a:glow>
            <a:outerShdw blurRad="50800" dist="50800" dir="5400000" algn="ctr" rotWithShape="0">
              <a:srgbClr val="000000">
                <a:alpha val="26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>
            <a:spLocks/>
          </p:cNvSpPr>
          <p:nvPr/>
        </p:nvSpPr>
        <p:spPr>
          <a:xfrm>
            <a:off x="7634857" y="750225"/>
            <a:ext cx="532197" cy="1384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spAutoFit/>
          </a:bodyPr>
          <a:lstStyle>
            <a:defPPr>
              <a:defRPr lang="en-US"/>
            </a:defPPr>
            <a:lvl1pPr algn="ctr">
              <a:defRPr sz="700"/>
            </a:lvl1pPr>
          </a:lstStyle>
          <a:p>
            <a:pPr algn="l"/>
            <a:r>
              <a:rPr lang="en-US" sz="900" b="1" dirty="0">
                <a:solidFill>
                  <a:srgbClr val="000000"/>
                </a:solidFill>
              </a:rPr>
              <a:t>Mark 9:44</a:t>
            </a:r>
          </a:p>
        </p:txBody>
      </p:sp>
      <p:sp>
        <p:nvSpPr>
          <p:cNvPr id="19" name="TextBox 18"/>
          <p:cNvSpPr txBox="1">
            <a:spLocks/>
          </p:cNvSpPr>
          <p:nvPr/>
        </p:nvSpPr>
        <p:spPr>
          <a:xfrm>
            <a:off x="7570706" y="2386026"/>
            <a:ext cx="596318" cy="1384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spAutoFit/>
          </a:bodyPr>
          <a:lstStyle>
            <a:defPPr>
              <a:defRPr lang="en-US"/>
            </a:defPPr>
            <a:lvl1pPr algn="ctr">
              <a:defRPr sz="700"/>
            </a:lvl1pPr>
          </a:lstStyle>
          <a:p>
            <a:r>
              <a:rPr lang="en-US" sz="900" b="1" dirty="0">
                <a:solidFill>
                  <a:srgbClr val="000000"/>
                </a:solidFill>
              </a:rPr>
              <a:t>Mark 14:21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9647" y="1393297"/>
            <a:ext cx="8168896" cy="4708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00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sz="3060" spc="-36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  <a:sym typeface="Wingdings" panose="05000000000000000000" pitchFamily="2" charset="2"/>
              </a:rPr>
              <a:t>trapped in a brutally cruel Lake of Fire</a:t>
            </a:r>
            <a:r>
              <a:rPr lang="en-US" sz="1800" spc="-36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  <a:sym typeface="Wingdings" panose="05000000000000000000" pitchFamily="2" charset="2"/>
              </a:rPr>
              <a:t>,</a:t>
            </a:r>
            <a:endParaRPr lang="en-US" sz="3060" spc="-36" dirty="0">
              <a:ln w="12700">
                <a:solidFill>
                  <a:schemeClr val="bg1"/>
                </a:solidFill>
              </a:ln>
              <a:solidFill>
                <a:srgbClr val="FFFF66"/>
              </a:solidFill>
              <a:sym typeface="Wingdings" panose="05000000000000000000" pitchFamily="2" charset="2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CE576F0-BE9A-49E5-A751-1556259C3AFA}"/>
              </a:ext>
            </a:extLst>
          </p:cNvPr>
          <p:cNvSpPr txBox="1">
            <a:spLocks/>
          </p:cNvSpPr>
          <p:nvPr/>
        </p:nvSpPr>
        <p:spPr>
          <a:xfrm>
            <a:off x="7513044" y="876548"/>
            <a:ext cx="654025" cy="1384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spAutoFit/>
          </a:bodyPr>
          <a:lstStyle>
            <a:defPPr>
              <a:defRPr lang="en-US"/>
            </a:defPPr>
            <a:lvl1pPr algn="ctr">
              <a:defRPr sz="700"/>
            </a:lvl1pPr>
          </a:lstStyle>
          <a:p>
            <a:pPr algn="l"/>
            <a:r>
              <a:rPr lang="en-US" sz="900" b="1" dirty="0">
                <a:solidFill>
                  <a:srgbClr val="000000"/>
                </a:solidFill>
              </a:rPr>
              <a:t>Isaiah 66:24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48FD600-C58C-49B7-BEA5-02C98A867683}"/>
              </a:ext>
            </a:extLst>
          </p:cNvPr>
          <p:cNvSpPr txBox="1">
            <a:spLocks/>
          </p:cNvSpPr>
          <p:nvPr/>
        </p:nvSpPr>
        <p:spPr>
          <a:xfrm>
            <a:off x="7423289" y="1002870"/>
            <a:ext cx="743793" cy="1384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spAutoFit/>
          </a:bodyPr>
          <a:lstStyle>
            <a:defPPr>
              <a:defRPr lang="en-US"/>
            </a:defPPr>
            <a:lvl1pPr algn="ctr">
              <a:defRPr sz="700"/>
            </a:lvl1pPr>
          </a:lstStyle>
          <a:p>
            <a:pPr algn="l"/>
            <a:r>
              <a:rPr lang="en-US" sz="900" b="1" dirty="0">
                <a:solidFill>
                  <a:srgbClr val="000000"/>
                </a:solidFill>
              </a:rPr>
              <a:t>Exodus 16:20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D26105C-0787-4D14-A274-D3D67848E285}"/>
              </a:ext>
            </a:extLst>
          </p:cNvPr>
          <p:cNvSpPr txBox="1">
            <a:spLocks/>
          </p:cNvSpPr>
          <p:nvPr/>
        </p:nvSpPr>
        <p:spPr>
          <a:xfrm>
            <a:off x="7763055" y="2507422"/>
            <a:ext cx="403957" cy="1384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spAutoFit/>
          </a:bodyPr>
          <a:lstStyle>
            <a:defPPr>
              <a:defRPr lang="en-US"/>
            </a:defPPr>
            <a:lvl1pPr algn="ctr">
              <a:defRPr sz="700"/>
            </a:lvl1pPr>
          </a:lstStyle>
          <a:p>
            <a:r>
              <a:rPr lang="en-US" sz="900" b="1" dirty="0">
                <a:solidFill>
                  <a:srgbClr val="000000"/>
                </a:solidFill>
              </a:rPr>
              <a:t>Job 3:3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616EE71-6E5B-4771-515B-96FC295C4B4F}"/>
              </a:ext>
            </a:extLst>
          </p:cNvPr>
          <p:cNvSpPr/>
          <p:nvPr/>
        </p:nvSpPr>
        <p:spPr>
          <a:xfrm>
            <a:off x="1613447" y="438949"/>
            <a:ext cx="4525116" cy="32910"/>
          </a:xfrm>
          <a:prstGeom prst="rect">
            <a:avLst/>
          </a:prstGeom>
          <a:solidFill>
            <a:srgbClr val="FFFF00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198">
              <a:ln w="9525">
                <a:solidFill>
                  <a:schemeClr val="tx1"/>
                </a:solidFill>
              </a:ln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509430" y="14015"/>
            <a:ext cx="4733149" cy="4985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40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  <a:latin typeface="Arial Black" panose="020B0A04020102020204" pitchFamily="34" charset="0"/>
              </a:rPr>
              <a:t>Finally, you will be…</a:t>
            </a:r>
          </a:p>
        </p:txBody>
      </p:sp>
    </p:spTree>
    <p:extLst>
      <p:ext uri="{BB962C8B-B14F-4D97-AF65-F5344CB8AC3E}">
        <p14:creationId xmlns:p14="http://schemas.microsoft.com/office/powerpoint/2010/main" val="112406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7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428" y="418761"/>
            <a:ext cx="3051025" cy="2801657"/>
          </a:xfrm>
          <a:prstGeom prst="rect">
            <a:avLst/>
          </a:prstGeom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059" y="319"/>
            <a:ext cx="8227483" cy="411374"/>
          </a:xfrm>
          <a:prstGeom prst="rect">
            <a:avLst/>
          </a:prstGeom>
          <a:solidFill>
            <a:srgbClr val="C3260C"/>
          </a:solidFill>
          <a:ln w="0">
            <a:noFill/>
            <a:miter lim="800000"/>
            <a:headEnd/>
            <a:tailEnd/>
          </a:ln>
        </p:spPr>
        <p:txBody>
          <a:bodyPr/>
          <a:lstStyle/>
          <a:p>
            <a:endParaRPr lang="en-US" sz="7198" dirty="0">
              <a:solidFill>
                <a:srgbClr val="000000"/>
              </a:solidFill>
            </a:endParaRPr>
          </a:p>
        </p:txBody>
      </p:sp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1059" y="3715238"/>
            <a:ext cx="8227483" cy="1230370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lIns="0" tIns="0" rIns="0" bIns="0"/>
          <a:lstStyle/>
          <a:p>
            <a:pPr defTabSz="751349"/>
            <a:endParaRPr lang="en-US" sz="1620" dirty="0">
              <a:solidFill>
                <a:srgbClr val="FFFFFF"/>
              </a:solidFill>
            </a:endParaRPr>
          </a:p>
        </p:txBody>
      </p:sp>
      <p:sp>
        <p:nvSpPr>
          <p:cNvPr id="37891" name="TextBox 7"/>
          <p:cNvSpPr txBox="1">
            <a:spLocks noChangeArrowheads="1"/>
          </p:cNvSpPr>
          <p:nvPr/>
        </p:nvSpPr>
        <p:spPr bwMode="auto">
          <a:xfrm>
            <a:off x="1059" y="3671435"/>
            <a:ext cx="8227483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2880" dirty="0">
                <a:solidFill>
                  <a:srgbClr val="C3260C"/>
                </a:solidFill>
              </a:rPr>
              <a:t>The Bible says...</a:t>
            </a:r>
            <a:r>
              <a:rPr lang="en-US" sz="1440" dirty="0">
                <a:solidFill>
                  <a:srgbClr val="191919"/>
                </a:solidFill>
              </a:rPr>
              <a:t>…</a:t>
            </a:r>
            <a:r>
              <a:rPr lang="en-US" sz="3600" dirty="0">
                <a:solidFill>
                  <a:srgbClr val="FFFFFF"/>
                </a:solidFill>
              </a:rPr>
              <a:t>whosoever shall call upon </a:t>
            </a:r>
          </a:p>
          <a:p>
            <a:pPr algn="ctr"/>
            <a:r>
              <a:rPr lang="en-US" sz="3600" dirty="0">
                <a:solidFill>
                  <a:srgbClr val="FFFFFF"/>
                </a:solidFill>
              </a:rPr>
              <a:t>the name of the Lord </a:t>
            </a:r>
            <a:r>
              <a:rPr lang="en-US" sz="3600" dirty="0">
                <a:solidFill>
                  <a:srgbClr val="FFFFFF"/>
                </a:solidFill>
                <a:effectLst>
                  <a:glow rad="101600">
                    <a:srgbClr val="5968B0"/>
                  </a:glow>
                </a:effectLst>
                <a:latin typeface="+mn-lt"/>
              </a:rPr>
              <a:t>shall be saved</a:t>
            </a:r>
            <a:r>
              <a:rPr lang="en-US" sz="3600" dirty="0">
                <a:solidFill>
                  <a:srgbClr val="FFFFFF"/>
                </a:solidFill>
              </a:rPr>
              <a:t>.</a:t>
            </a:r>
            <a:endParaRPr lang="en-US" sz="3600" dirty="0">
              <a:solidFill>
                <a:srgbClr val="000000"/>
              </a:solidFill>
            </a:endParaRPr>
          </a:p>
        </p:txBody>
      </p:sp>
      <p:sp>
        <p:nvSpPr>
          <p:cNvPr id="37894" name="TextBox 5"/>
          <p:cNvSpPr txBox="1">
            <a:spLocks noChangeArrowheads="1"/>
          </p:cNvSpPr>
          <p:nvPr/>
        </p:nvSpPr>
        <p:spPr bwMode="auto">
          <a:xfrm>
            <a:off x="6857294" y="4640210"/>
            <a:ext cx="1385316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40" dirty="0">
                <a:solidFill>
                  <a:srgbClr val="C3260C"/>
                </a:solidFill>
              </a:rPr>
              <a:t>Romans 10:13</a:t>
            </a:r>
          </a:p>
        </p:txBody>
      </p:sp>
      <p:sp>
        <p:nvSpPr>
          <p:cNvPr id="63495" name="TextBox 7"/>
          <p:cNvSpPr txBox="1">
            <a:spLocks noChangeArrowheads="1"/>
          </p:cNvSpPr>
          <p:nvPr/>
        </p:nvSpPr>
        <p:spPr bwMode="auto">
          <a:xfrm>
            <a:off x="1922845" y="-65178"/>
            <a:ext cx="4368504" cy="53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880" dirty="0">
                <a:solidFill>
                  <a:prstClr val="black"/>
                </a:solidFill>
              </a:rPr>
              <a:t>So, the final question is…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4462" y="994261"/>
            <a:ext cx="2423805" cy="1865126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ctr"/>
            <a:r>
              <a:rPr lang="en-US" sz="2700" dirty="0">
                <a:solidFill>
                  <a:srgbClr val="FFFFFF"/>
                </a:solidFill>
              </a:rPr>
              <a:t>Do you want…</a:t>
            </a:r>
          </a:p>
          <a:p>
            <a:pPr algn="ctr"/>
            <a:endParaRPr lang="en-US" sz="2700" dirty="0">
              <a:solidFill>
                <a:srgbClr val="FFFFFF"/>
              </a:solidFill>
            </a:endParaRPr>
          </a:p>
          <a:p>
            <a:pPr algn="ctr"/>
            <a:r>
              <a:rPr lang="en-US" sz="3060" kern="10" spc="-108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effectLst>
                  <a:glow rad="38100">
                    <a:srgbClr val="5968B0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God’s</a:t>
            </a:r>
          </a:p>
          <a:p>
            <a:pPr algn="ctr"/>
            <a:r>
              <a:rPr lang="en-US" sz="3060" kern="10" spc="-108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effectLst>
                  <a:glow rad="38100">
                    <a:srgbClr val="5968B0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Righteousness?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88374" y="791384"/>
            <a:ext cx="2507159" cy="204466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>
              <a:spcAft>
                <a:spcPts val="1440"/>
              </a:spcAft>
            </a:pPr>
            <a:r>
              <a:rPr lang="en-US" sz="2700" dirty="0">
                <a:solidFill>
                  <a:srgbClr val="FFFFFF"/>
                </a:solidFill>
              </a:rPr>
              <a:t>Or will you die trusting in...</a:t>
            </a:r>
          </a:p>
          <a:p>
            <a:pPr algn="ctr"/>
            <a:r>
              <a:rPr lang="en-US" sz="3060" kern="10" spc="-90" dirty="0">
                <a:ln w="19050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effectLst>
                  <a:glow rad="25400">
                    <a:srgbClr val="C3260C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your own</a:t>
            </a:r>
          </a:p>
          <a:p>
            <a:pPr algn="ctr"/>
            <a:r>
              <a:rPr lang="en-US" sz="3060" kern="10" spc="-90" dirty="0">
                <a:ln w="19050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effectLst>
                  <a:glow rad="25400">
                    <a:srgbClr val="C3260C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righteousness?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CE3CB2D9-F23F-4B7F-AE0B-5C5D9D330E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9" y="3232201"/>
            <a:ext cx="8227483" cy="483034"/>
          </a:xfrm>
          <a:prstGeom prst="rect">
            <a:avLst/>
          </a:prstGeom>
          <a:solidFill>
            <a:srgbClr val="C3260C"/>
          </a:solidFill>
          <a:ln w="0">
            <a:noFill/>
            <a:miter lim="800000"/>
            <a:headEnd/>
            <a:tailEnd/>
          </a:ln>
        </p:spPr>
        <p:txBody>
          <a:bodyPr tIns="0" bIns="0"/>
          <a:lstStyle/>
          <a:p>
            <a:r>
              <a:rPr lang="en-US" sz="2880" dirty="0">
                <a:solidFill>
                  <a:srgbClr val="000000"/>
                </a:solidFill>
              </a:rPr>
              <a:t>If you want God’s righteousness, its very simple.</a:t>
            </a:r>
          </a:p>
        </p:txBody>
      </p:sp>
    </p:spTree>
    <p:extLst>
      <p:ext uri="{BB962C8B-B14F-4D97-AF65-F5344CB8AC3E}">
        <p14:creationId xmlns:p14="http://schemas.microsoft.com/office/powerpoint/2010/main" val="1123489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8270" y="691637"/>
            <a:ext cx="8227483" cy="820738"/>
          </a:xfrm>
          <a:prstGeom prst="rect">
            <a:avLst/>
          </a:prstGeom>
          <a:noFill/>
        </p:spPr>
        <p:txBody>
          <a:bodyPr wrap="square" lIns="82275" tIns="0" rIns="0" bIns="0" rtlCol="0">
            <a:spAutoFit/>
          </a:bodyPr>
          <a:lstStyle/>
          <a:p>
            <a:pPr defTabSz="1645537">
              <a:lnSpc>
                <a:spcPts val="3240"/>
              </a:lnSpc>
              <a:defRPr/>
            </a:pPr>
            <a:r>
              <a:rPr lang="en-US" sz="3600" b="1" u="sng" dirty="0">
                <a:ln w="1905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I REPENT</a:t>
            </a:r>
            <a:r>
              <a:rPr lang="en-US" sz="3240" b="1" dirty="0">
                <a:ln w="1905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 OF BELIEVING IN WORKS,</a:t>
            </a:r>
            <a:endParaRPr lang="en-US" sz="720" b="1" dirty="0">
              <a:ln w="19050">
                <a:solidFill>
                  <a:srgbClr val="821A08"/>
                </a:solidFill>
              </a:ln>
              <a:solidFill>
                <a:srgbClr val="FFFFFF"/>
              </a:solidFill>
            </a:endParaRPr>
          </a:p>
          <a:p>
            <a:pPr>
              <a:lnSpc>
                <a:spcPts val="3240"/>
              </a:lnSpc>
            </a:pPr>
            <a:r>
              <a:rPr lang="en-US" sz="2880" b="1" spc="-36" dirty="0">
                <a:ln w="12700"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           I must be saved by grace, without works.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557453" y="-36009"/>
            <a:ext cx="2492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645537">
              <a:defRPr/>
            </a:pPr>
            <a:r>
              <a:rPr lang="en-US" sz="3600" b="1" dirty="0">
                <a:ln w="6350">
                  <a:solidFill>
                    <a:srgbClr val="FFFFFF"/>
                  </a:solidFill>
                </a:ln>
                <a:solidFill>
                  <a:srgbClr val="821A08"/>
                </a:solidFill>
              </a:rPr>
              <a:t>Dear Lord,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107" y="4268817"/>
            <a:ext cx="1595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800" b="1">
                <a:ln w="6350">
                  <a:solidFill>
                    <a:schemeClr val="tx1"/>
                  </a:solidFill>
                </a:ln>
                <a:solidFill>
                  <a:srgbClr val="821A08"/>
                </a:solidFill>
              </a:defRPr>
            </a:lvl1pPr>
          </a:lstStyle>
          <a:p>
            <a:pPr defTabSz="1645537">
              <a:defRPr/>
            </a:pPr>
            <a:r>
              <a:rPr lang="en-US" sz="3600" dirty="0">
                <a:ln w="6350">
                  <a:solidFill>
                    <a:srgbClr val="FFFFFF"/>
                  </a:solidFill>
                </a:ln>
              </a:rPr>
              <a:t>Amen.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9229" y="40911"/>
            <a:ext cx="6002442" cy="5355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defTabSz="1645537">
              <a:defRPr/>
            </a:pPr>
            <a:r>
              <a:rPr lang="en-US" sz="2880" dirty="0">
                <a:solidFill>
                  <a:srgbClr val="000000"/>
                </a:solidFill>
              </a:rPr>
              <a:t>You just need to </a:t>
            </a:r>
            <a:r>
              <a:rPr lang="en-US" sz="2880" b="1" dirty="0">
                <a:solidFill>
                  <a:srgbClr val="000000"/>
                </a:solidFill>
              </a:rPr>
              <a:t>sincerely</a:t>
            </a:r>
            <a:r>
              <a:rPr lang="en-US" sz="2880" dirty="0">
                <a:solidFill>
                  <a:srgbClr val="000000"/>
                </a:solidFill>
              </a:rPr>
              <a:t> pray…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269" y="1639619"/>
            <a:ext cx="8882062" cy="820738"/>
          </a:xfrm>
          <a:prstGeom prst="rect">
            <a:avLst/>
          </a:prstGeom>
          <a:noFill/>
        </p:spPr>
        <p:txBody>
          <a:bodyPr wrap="square" lIns="82275" tIns="0" rIns="0" bIns="0" rtlCol="0">
            <a:spAutoFit/>
          </a:bodyPr>
          <a:lstStyle/>
          <a:p>
            <a:pPr defTabSz="1645537">
              <a:lnSpc>
                <a:spcPts val="3240"/>
              </a:lnSpc>
              <a:defRPr/>
            </a:pPr>
            <a:r>
              <a:rPr lang="en-US" sz="3600" b="1" u="sng" dirty="0">
                <a:ln w="1905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I BELIEVE</a:t>
            </a:r>
            <a:r>
              <a:rPr lang="en-US" sz="3600" b="1" dirty="0">
                <a:ln w="1905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 </a:t>
            </a:r>
            <a:r>
              <a:rPr lang="en-US" sz="3240" b="1" dirty="0">
                <a:ln w="1905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JESUS IS GOD,</a:t>
            </a:r>
          </a:p>
          <a:p>
            <a:pPr defTabSz="1645537">
              <a:lnSpc>
                <a:spcPts val="3240"/>
              </a:lnSpc>
              <a:tabLst>
                <a:tab pos="2956827" algn="l"/>
              </a:tabLst>
              <a:defRPr/>
            </a:pPr>
            <a:r>
              <a:rPr lang="en-US" sz="2700" b="1" dirty="0">
                <a:ln w="12700"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   	</a:t>
            </a:r>
            <a:r>
              <a:rPr lang="en-US" sz="2160" b="1" dirty="0">
                <a:ln w="12700"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  </a:t>
            </a:r>
            <a:r>
              <a:rPr lang="en-US" sz="2880" b="1" dirty="0">
                <a:ln w="12700"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The One True Almighty God.</a:t>
            </a:r>
            <a:endParaRPr lang="en-US" sz="2700" b="1" dirty="0">
              <a:ln w="12700">
                <a:solidFill>
                  <a:srgbClr val="000000"/>
                </a:solidFill>
              </a:ln>
              <a:solidFill>
                <a:srgbClr val="FFFF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270" y="2640230"/>
            <a:ext cx="8227483" cy="820738"/>
          </a:xfrm>
          <a:prstGeom prst="rect">
            <a:avLst/>
          </a:prstGeom>
          <a:noFill/>
        </p:spPr>
        <p:txBody>
          <a:bodyPr wrap="square" lIns="82275" tIns="0" rIns="0" bIns="0" rtlCol="0">
            <a:spAutoFit/>
          </a:bodyPr>
          <a:lstStyle/>
          <a:p>
            <a:pPr defTabSz="1645537">
              <a:lnSpc>
                <a:spcPts val="3240"/>
              </a:lnSpc>
              <a:defRPr/>
            </a:pPr>
            <a:r>
              <a:rPr lang="en-US" sz="3600" b="1" u="sng" dirty="0">
                <a:ln w="1905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I BELIEVE</a:t>
            </a:r>
            <a:r>
              <a:rPr lang="en-US" sz="3600" b="1" dirty="0">
                <a:ln w="1905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 </a:t>
            </a:r>
            <a:r>
              <a:rPr lang="en-US" sz="3240" b="1" dirty="0">
                <a:ln w="1905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ONLY</a:t>
            </a:r>
            <a:r>
              <a:rPr lang="en-US" sz="3600" b="1" dirty="0">
                <a:ln w="1905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 </a:t>
            </a:r>
            <a:r>
              <a:rPr lang="en-US" sz="3240" b="1" dirty="0">
                <a:ln w="1905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JESUS MATTERS, </a:t>
            </a:r>
          </a:p>
          <a:p>
            <a:pPr defTabSz="1645537">
              <a:lnSpc>
                <a:spcPts val="3240"/>
              </a:lnSpc>
              <a:defRPr/>
            </a:pPr>
            <a:r>
              <a:rPr lang="en-US" sz="2160" b="1" dirty="0">
                <a:ln w="1270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                </a:t>
            </a:r>
            <a:r>
              <a:rPr lang="en-US" sz="1980" b="1" dirty="0">
                <a:ln w="1270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  </a:t>
            </a:r>
            <a:r>
              <a:rPr lang="en-US" sz="2160" b="1" dirty="0">
                <a:ln w="1270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   </a:t>
            </a:r>
            <a:r>
              <a:rPr lang="en-US" sz="1980" b="1" dirty="0">
                <a:ln w="1270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  </a:t>
            </a:r>
            <a:r>
              <a:rPr lang="en-US" sz="2160" b="1" dirty="0">
                <a:ln w="1270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   </a:t>
            </a:r>
            <a:r>
              <a:rPr lang="en-US" sz="1890" b="1" dirty="0">
                <a:ln w="1270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 </a:t>
            </a:r>
            <a:r>
              <a:rPr lang="en-US" sz="2880" b="1" dirty="0">
                <a:ln w="12700"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Jesus died for me, and rose again.</a:t>
            </a:r>
            <a:endParaRPr lang="en-US" sz="2700" b="1" dirty="0">
              <a:ln w="12700">
                <a:solidFill>
                  <a:srgbClr val="000000"/>
                </a:solidFill>
              </a:ln>
              <a:solidFill>
                <a:srgbClr val="FFFF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270" y="3614529"/>
            <a:ext cx="8227483" cy="820738"/>
          </a:xfrm>
          <a:prstGeom prst="rect">
            <a:avLst/>
          </a:prstGeom>
          <a:noFill/>
        </p:spPr>
        <p:txBody>
          <a:bodyPr wrap="square" lIns="82275" tIns="0" rIns="0" bIns="0" rtlCol="0">
            <a:spAutoFit/>
          </a:bodyPr>
          <a:lstStyle/>
          <a:p>
            <a:pPr defTabSz="1645537">
              <a:lnSpc>
                <a:spcPts val="3240"/>
              </a:lnSpc>
              <a:defRPr/>
            </a:pPr>
            <a:r>
              <a:rPr lang="en-US" sz="3600" b="1" u="sng" dirty="0">
                <a:ln w="1905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I SUBMIT</a:t>
            </a:r>
            <a:r>
              <a:rPr lang="en-US" sz="3240" b="1" dirty="0">
                <a:ln w="1905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 TO GOD’S RIGHTEOUSNESS,</a:t>
            </a:r>
          </a:p>
          <a:p>
            <a:pPr defTabSz="1645537">
              <a:lnSpc>
                <a:spcPts val="3240"/>
              </a:lnSpc>
              <a:tabLst>
                <a:tab pos="1439845" algn="l"/>
              </a:tabLst>
              <a:defRPr/>
            </a:pPr>
            <a:r>
              <a:rPr lang="en-US" sz="2160" b="1" dirty="0">
                <a:ln w="12700"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                </a:t>
            </a:r>
            <a:r>
              <a:rPr lang="en-US" sz="1800" b="1" dirty="0">
                <a:ln w="12700"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  </a:t>
            </a:r>
            <a:r>
              <a:rPr lang="en-US" sz="2160" b="1" dirty="0">
                <a:ln w="12700"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 </a:t>
            </a:r>
            <a:r>
              <a:rPr lang="en-US" sz="1600" b="1" dirty="0">
                <a:ln w="12700"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 </a:t>
            </a:r>
            <a:r>
              <a:rPr lang="en-US" sz="300" b="1" dirty="0">
                <a:ln w="12700"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 </a:t>
            </a:r>
            <a:r>
              <a:rPr lang="en-US" sz="2880" b="1" dirty="0">
                <a:ln w="12700"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so I will have, the impossibility of sin.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32178" y="4417238"/>
            <a:ext cx="5865318" cy="5078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defTabSz="1645537">
              <a:defRPr/>
            </a:pPr>
            <a:r>
              <a:rPr lang="en-US" sz="2700" dirty="0">
                <a:solidFill>
                  <a:srgbClr val="000000"/>
                </a:solidFill>
              </a:rPr>
              <a:t>Would you like to pray that right now?</a:t>
            </a:r>
          </a:p>
        </p:txBody>
      </p:sp>
    </p:spTree>
    <p:extLst>
      <p:ext uri="{BB962C8B-B14F-4D97-AF65-F5344CB8AC3E}">
        <p14:creationId xmlns:p14="http://schemas.microsoft.com/office/powerpoint/2010/main" val="2457757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30422" y="-6270"/>
            <a:ext cx="8098121" cy="5909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3240" b="1" dirty="0">
                <a:solidFill>
                  <a:srgbClr val="000000"/>
                </a:solidFill>
              </a:rPr>
              <a:t>If you prayed that and you meant it…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0" y="2528619"/>
            <a:ext cx="8090358" cy="249364"/>
          </a:xfrm>
          <a:prstGeom prst="rect">
            <a:avLst/>
          </a:prstGeom>
          <a:noFill/>
        </p:spPr>
        <p:txBody>
          <a:bodyPr wrap="square" lIns="82275" tIns="0" rIns="0" bIns="0" rtlCol="0">
            <a:spAutoFit/>
          </a:bodyPr>
          <a:lstStyle>
            <a:defPPr>
              <a:defRPr lang="en-US"/>
            </a:defPPr>
            <a:lvl1pPr>
              <a:lnSpc>
                <a:spcPts val="1500"/>
              </a:lnSpc>
              <a:defRPr sz="2000" b="1" u="sng">
                <a:ln w="12700">
                  <a:solidFill>
                    <a:srgbClr val="821A08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en-US" sz="3600" u="none" dirty="0">
                <a:ln w="19050">
                  <a:solidFill>
                    <a:srgbClr val="5968B0"/>
                  </a:solidFill>
                </a:ln>
                <a:effectLst>
                  <a:glow rad="63500">
                    <a:srgbClr val="5968B0">
                      <a:alpha val="60000"/>
                    </a:srgbClr>
                  </a:glow>
                </a:effectLst>
              </a:rPr>
              <a:t>You have </a:t>
            </a:r>
            <a:r>
              <a:rPr lang="en-US" sz="3600" dirty="0">
                <a:ln w="19050">
                  <a:solidFill>
                    <a:srgbClr val="5968B0"/>
                  </a:solidFill>
                </a:ln>
                <a:effectLst>
                  <a:glow rad="63500">
                    <a:srgbClr val="5968B0">
                      <a:alpha val="60000"/>
                    </a:srgbClr>
                  </a:glow>
                </a:effectLst>
              </a:rPr>
              <a:t>GOD’S RIGHTEOUSNESS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9717" y="2952913"/>
            <a:ext cx="5069972" cy="228396"/>
          </a:xfrm>
          <a:prstGeom prst="rect">
            <a:avLst/>
          </a:prstGeom>
          <a:noFill/>
        </p:spPr>
        <p:txBody>
          <a:bodyPr wrap="square" lIns="82275" tIns="0" rIns="0" bIns="0" rtlCol="0">
            <a:spAutoFit/>
          </a:bodyPr>
          <a:lstStyle>
            <a:defPPr>
              <a:defRPr lang="en-US"/>
            </a:defPPr>
            <a:lvl1pPr>
              <a:lnSpc>
                <a:spcPts val="1500"/>
              </a:lnSpc>
              <a:defRPr sz="2000" b="1" u="sng">
                <a:ln w="12700">
                  <a:solidFill>
                    <a:srgbClr val="821A08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en-US" sz="2880" u="none" spc="-72" dirty="0">
                <a:ln w="12700">
                  <a:solidFill>
                    <a:srgbClr val="000000"/>
                  </a:solidFill>
                </a:ln>
              </a:rPr>
              <a:t>You can </a:t>
            </a:r>
            <a:r>
              <a:rPr lang="en-US" sz="2880" spc="-72" dirty="0">
                <a:ln w="12700">
                  <a:solidFill>
                    <a:srgbClr val="000000"/>
                  </a:solidFill>
                </a:ln>
              </a:rPr>
              <a:t>NEVER</a:t>
            </a:r>
            <a:r>
              <a:rPr lang="en-US" sz="2880" u="none" spc="-72" dirty="0">
                <a:ln w="12700">
                  <a:solidFill>
                    <a:srgbClr val="000000"/>
                  </a:solidFill>
                </a:ln>
              </a:rPr>
              <a:t> lose it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6970" y="1687745"/>
            <a:ext cx="6840299" cy="228396"/>
          </a:xfrm>
          <a:prstGeom prst="rect">
            <a:avLst/>
          </a:prstGeom>
          <a:noFill/>
        </p:spPr>
        <p:txBody>
          <a:bodyPr wrap="square" lIns="82275" tIns="0" rIns="0" bIns="0" rtlCol="0">
            <a:spAutoFit/>
          </a:bodyPr>
          <a:lstStyle>
            <a:defPPr>
              <a:defRPr lang="en-US"/>
            </a:defPPr>
            <a:lvl1pPr>
              <a:lnSpc>
                <a:spcPts val="1500"/>
              </a:lnSpc>
              <a:defRPr sz="1600" b="1" u="none" spc="-40">
                <a:ln>
                  <a:solidFill>
                    <a:srgbClr val="000000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en-US" sz="2880" dirty="0">
                <a:ln w="12700">
                  <a:solidFill>
                    <a:srgbClr val="000000"/>
                  </a:solidFill>
                </a:ln>
              </a:rPr>
              <a:t>No matter what your </a:t>
            </a:r>
            <a:r>
              <a:rPr lang="en-US" sz="2880" u="sng" dirty="0">
                <a:ln w="12700">
                  <a:solidFill>
                    <a:srgbClr val="000000"/>
                  </a:solidFill>
                </a:ln>
              </a:rPr>
              <a:t>FLESH</a:t>
            </a:r>
            <a:r>
              <a:rPr lang="en-US" sz="2880" dirty="0">
                <a:ln w="12700">
                  <a:solidFill>
                    <a:srgbClr val="000000"/>
                  </a:solidFill>
                </a:ln>
              </a:rPr>
              <a:t> does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60" y="867802"/>
            <a:ext cx="8090358" cy="249364"/>
          </a:xfrm>
          <a:prstGeom prst="rect">
            <a:avLst/>
          </a:prstGeom>
          <a:noFill/>
        </p:spPr>
        <p:txBody>
          <a:bodyPr wrap="square" lIns="82275" tIns="0" rIns="0" bIns="0" rtlCol="0">
            <a:spAutoFit/>
          </a:bodyPr>
          <a:lstStyle>
            <a:defPPr>
              <a:defRPr lang="en-US"/>
            </a:defPPr>
            <a:lvl1pPr>
              <a:lnSpc>
                <a:spcPts val="1500"/>
              </a:lnSpc>
              <a:defRPr sz="2000" b="1" u="none">
                <a:ln w="12700">
                  <a:solidFill>
                    <a:srgbClr val="821A08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en-US" sz="3600" dirty="0">
                <a:ln w="19050">
                  <a:solidFill>
                    <a:srgbClr val="5968B0"/>
                  </a:solidFill>
                </a:ln>
                <a:effectLst>
                  <a:glow rad="63500">
                    <a:srgbClr val="5968B0">
                      <a:alpha val="60000"/>
                    </a:srgbClr>
                  </a:glow>
                </a:effectLst>
              </a:rPr>
              <a:t>You have the </a:t>
            </a:r>
            <a:r>
              <a:rPr lang="en-US" sz="3600" u="sng" dirty="0">
                <a:ln w="19050">
                  <a:solidFill>
                    <a:srgbClr val="5968B0"/>
                  </a:solidFill>
                </a:ln>
                <a:effectLst>
                  <a:glow rad="63500">
                    <a:srgbClr val="5968B0">
                      <a:alpha val="60000"/>
                    </a:srgbClr>
                  </a:glow>
                </a:effectLst>
              </a:rPr>
              <a:t>IMPOSSIBILITY OF SIN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9716" y="1284339"/>
            <a:ext cx="8108135" cy="228396"/>
          </a:xfrm>
          <a:prstGeom prst="rect">
            <a:avLst/>
          </a:prstGeom>
          <a:noFill/>
        </p:spPr>
        <p:txBody>
          <a:bodyPr wrap="square" lIns="82275" tIns="0" rIns="0" bIns="0" rtlCol="0">
            <a:spAutoFit/>
          </a:bodyPr>
          <a:lstStyle>
            <a:defPPr>
              <a:defRPr lang="en-US"/>
            </a:defPPr>
            <a:lvl1pPr>
              <a:lnSpc>
                <a:spcPts val="1500"/>
              </a:lnSpc>
              <a:defRPr sz="1600" b="1" u="none" spc="-40">
                <a:ln>
                  <a:solidFill>
                    <a:srgbClr val="000000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en-US" sz="2880" dirty="0">
                <a:ln w="12700">
                  <a:solidFill>
                    <a:srgbClr val="000000"/>
                  </a:solidFill>
                </a:ln>
              </a:rPr>
              <a:t>Your </a:t>
            </a:r>
            <a:r>
              <a:rPr lang="en-US" sz="2880" u="sng" dirty="0">
                <a:ln w="12700">
                  <a:solidFill>
                    <a:srgbClr val="000000"/>
                  </a:solidFill>
                </a:ln>
              </a:rPr>
              <a:t>SPIRIT</a:t>
            </a:r>
            <a:r>
              <a:rPr lang="en-US" sz="2880" dirty="0">
                <a:ln w="12700">
                  <a:solidFill>
                    <a:srgbClr val="000000"/>
                  </a:solidFill>
                </a:ln>
              </a:rPr>
              <a:t> is 100% perfect and cannot sin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60" y="3822066"/>
            <a:ext cx="7953234" cy="249364"/>
          </a:xfrm>
          <a:prstGeom prst="rect">
            <a:avLst/>
          </a:prstGeom>
          <a:noFill/>
        </p:spPr>
        <p:txBody>
          <a:bodyPr wrap="square" lIns="82275" tIns="0" rIns="0" bIns="0" rtlCol="0">
            <a:spAutoFit/>
          </a:bodyPr>
          <a:lstStyle>
            <a:defPPr>
              <a:defRPr lang="en-US"/>
            </a:defPPr>
            <a:lvl1pPr>
              <a:lnSpc>
                <a:spcPts val="1500"/>
              </a:lnSpc>
              <a:defRPr sz="2000" b="1" u="none">
                <a:ln w="12700">
                  <a:solidFill>
                    <a:srgbClr val="821A08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en-US" sz="3600" dirty="0">
                <a:ln w="19050">
                  <a:solidFill>
                    <a:srgbClr val="5968B0"/>
                  </a:solidFill>
                </a:ln>
                <a:effectLst>
                  <a:glow rad="63500">
                    <a:srgbClr val="5968B0">
                      <a:alpha val="60000"/>
                    </a:srgbClr>
                  </a:glow>
                </a:effectLst>
              </a:rPr>
              <a:t>Even if YOU become a serial killer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79717" y="4027161"/>
            <a:ext cx="7511700" cy="795089"/>
          </a:xfrm>
          <a:prstGeom prst="rect">
            <a:avLst/>
          </a:prstGeom>
          <a:noFill/>
        </p:spPr>
        <p:txBody>
          <a:bodyPr wrap="square" lIns="82275" tIns="0" rIns="0" bIns="0" rtlCol="0">
            <a:spAutoFit/>
          </a:bodyPr>
          <a:lstStyle>
            <a:defPPr>
              <a:defRPr lang="en-US"/>
            </a:defPPr>
            <a:lvl1pPr>
              <a:lnSpc>
                <a:spcPts val="1500"/>
              </a:lnSpc>
              <a:defRPr sz="1600" b="1" u="none" spc="-40">
                <a:ln>
                  <a:solidFill>
                    <a:srgbClr val="000000"/>
                  </a:solidFill>
                </a:ln>
                <a:solidFill>
                  <a:schemeClr val="tx1"/>
                </a:solidFill>
              </a:defRPr>
            </a:lvl1pPr>
          </a:lstStyle>
          <a:p>
            <a:pPr>
              <a:lnSpc>
                <a:spcPts val="3060"/>
              </a:lnSpc>
            </a:pPr>
            <a:r>
              <a:rPr lang="en-US" sz="2880" dirty="0">
                <a:ln w="12700">
                  <a:solidFill>
                    <a:srgbClr val="000000"/>
                  </a:solidFill>
                </a:ln>
              </a:rPr>
              <a:t>Because Jesus was </a:t>
            </a:r>
            <a:r>
              <a:rPr lang="en-US" sz="2880" u="sng" dirty="0">
                <a:ln w="12700">
                  <a:solidFill>
                    <a:srgbClr val="000000"/>
                  </a:solidFill>
                </a:ln>
              </a:rPr>
              <a:t>NOT</a:t>
            </a:r>
            <a:r>
              <a:rPr lang="en-US" sz="2880" dirty="0">
                <a:ln w="12700">
                  <a:solidFill>
                    <a:srgbClr val="000000"/>
                  </a:solidFill>
                </a:ln>
              </a:rPr>
              <a:t> a serial killer!</a:t>
            </a:r>
          </a:p>
          <a:p>
            <a:pPr>
              <a:lnSpc>
                <a:spcPts val="3060"/>
              </a:lnSpc>
            </a:pPr>
            <a:r>
              <a:rPr lang="en-US" sz="2880" dirty="0">
                <a:ln w="12700">
                  <a:solidFill>
                    <a:srgbClr val="000000"/>
                  </a:solidFill>
                </a:ln>
              </a:rPr>
              <a:t>                           and ONLY JESUS matters</a:t>
            </a:r>
          </a:p>
        </p:txBody>
      </p:sp>
    </p:spTree>
    <p:extLst>
      <p:ext uri="{BB962C8B-B14F-4D97-AF65-F5344CB8AC3E}">
        <p14:creationId xmlns:p14="http://schemas.microsoft.com/office/powerpoint/2010/main" val="1545198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7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058" y="83389"/>
            <a:ext cx="8227485" cy="1461939"/>
          </a:xfrm>
          <a:prstGeom prst="rect">
            <a:avLst/>
          </a:prstGeom>
          <a:noFill/>
        </p:spPr>
        <p:txBody>
          <a:bodyPr wrap="square" lIns="16455" tIns="0" rIns="16455" bIns="0" rtlCol="0">
            <a:spAutoFit/>
          </a:bodyPr>
          <a:lstStyle>
            <a:defPPr>
              <a:defRPr lang="en-US"/>
            </a:defPPr>
            <a:lvl1pPr>
              <a:defRPr sz="2000" b="1" spc="-60">
                <a:ln w="9525">
                  <a:solidFill>
                    <a:schemeClr val="bg1"/>
                  </a:solidFill>
                </a:ln>
                <a:solidFill>
                  <a:srgbClr val="5968B0"/>
                </a:solidFill>
                <a:latin typeface="Arial Black" panose="020B0A04020102020204" pitchFamily="34" charset="0"/>
              </a:defRPr>
            </a:lvl1pPr>
          </a:lstStyle>
          <a:p>
            <a:pPr algn="ctr">
              <a:lnSpc>
                <a:spcPts val="3780"/>
              </a:lnSpc>
            </a:pPr>
            <a:r>
              <a:rPr lang="en-US" sz="3600" dirty="0">
                <a:ln w="19050">
                  <a:solidFill>
                    <a:srgbClr val="5968B0"/>
                  </a:solidFill>
                </a:ln>
                <a:solidFill>
                  <a:schemeClr val="tx1"/>
                </a:solidFill>
                <a:effectLst>
                  <a:glow rad="38100">
                    <a:srgbClr val="5968B0">
                      <a:alpha val="60000"/>
                    </a:srgbClr>
                  </a:glow>
                </a:effectLst>
                <a:latin typeface="Arial" charset="0"/>
              </a:rPr>
              <a:t>Years from now, someone may ask, </a:t>
            </a:r>
          </a:p>
          <a:p>
            <a:pPr algn="ctr">
              <a:lnSpc>
                <a:spcPts val="3780"/>
              </a:lnSpc>
            </a:pPr>
            <a:r>
              <a:rPr lang="en-US" sz="3600" dirty="0">
                <a:ln w="19050">
                  <a:solidFill>
                    <a:srgbClr val="5968B0"/>
                  </a:solidFill>
                </a:ln>
                <a:solidFill>
                  <a:schemeClr val="tx1"/>
                </a:solidFill>
                <a:effectLst>
                  <a:glow rad="38100">
                    <a:srgbClr val="5968B0">
                      <a:alpha val="60000"/>
                    </a:srgbClr>
                  </a:glow>
                </a:effectLst>
                <a:latin typeface="Arial" charset="0"/>
              </a:rPr>
              <a:t>“are you going to go to Heaven when you die”?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114437" y="4582881"/>
            <a:ext cx="2418880" cy="49365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198" dirty="0">
              <a:ln>
                <a:solidFill>
                  <a:schemeClr val="bg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131" y="3023992"/>
            <a:ext cx="8227483" cy="1654299"/>
          </a:xfrm>
          <a:prstGeom prst="rect">
            <a:avLst/>
          </a:prstGeom>
          <a:noFill/>
        </p:spPr>
        <p:txBody>
          <a:bodyPr wrap="square" lIns="32910" tIns="0" rIns="32910" bIns="0" rtlCol="0">
            <a:spAutoFit/>
          </a:bodyPr>
          <a:lstStyle>
            <a:defPPr>
              <a:defRPr lang="en-US"/>
            </a:defPPr>
            <a:lvl1pPr algn="ctr">
              <a:defRPr sz="1800" b="1" spc="-40"/>
            </a:lvl1pPr>
          </a:lstStyle>
          <a:p>
            <a:pPr algn="l">
              <a:lnSpc>
                <a:spcPts val="4320"/>
              </a:lnSpc>
            </a:pPr>
            <a:r>
              <a:rPr lang="en-US" sz="324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 You can answer… </a:t>
            </a:r>
            <a:endParaRPr lang="en-US" sz="3780" dirty="0">
              <a:ln>
                <a:solidFill>
                  <a:schemeClr val="bg1"/>
                </a:solidFill>
              </a:ln>
              <a:solidFill>
                <a:schemeClr val="tx1"/>
              </a:solidFill>
            </a:endParaRPr>
          </a:p>
          <a:p>
            <a:pPr>
              <a:lnSpc>
                <a:spcPts val="4320"/>
              </a:lnSpc>
            </a:pPr>
            <a:r>
              <a:rPr lang="en-US" sz="378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Because I have </a:t>
            </a:r>
            <a:r>
              <a:rPr lang="en-US" sz="4140" kern="10" dirty="0">
                <a:ln w="28575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76200">
                    <a:srgbClr val="5968B0">
                      <a:alpha val="60000"/>
                    </a:srgbClr>
                  </a:glow>
                </a:effectLst>
                <a:latin typeface="Impact" panose="020B0806030902050204" pitchFamily="34" charset="0"/>
              </a:rPr>
              <a:t>God’s Righteousness</a:t>
            </a:r>
          </a:p>
          <a:p>
            <a:pPr>
              <a:lnSpc>
                <a:spcPts val="4320"/>
              </a:lnSpc>
            </a:pPr>
            <a:endParaRPr lang="en-US" sz="3600" dirty="0">
              <a:ln>
                <a:solidFill>
                  <a:schemeClr val="bg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120130" y="1640297"/>
            <a:ext cx="4799365" cy="498598"/>
          </a:xfrm>
          <a:prstGeom prst="rect">
            <a:avLst/>
          </a:prstGeom>
          <a:noFill/>
        </p:spPr>
        <p:txBody>
          <a:bodyPr wrap="square" lIns="32910" tIns="0" rIns="32910" bIns="0" rtlCol="0">
            <a:spAutoFit/>
          </a:bodyPr>
          <a:lstStyle/>
          <a:p>
            <a:pPr algn="ctr"/>
            <a:r>
              <a:rPr lang="en-US" sz="3240" b="1" spc="-72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Now you can answer…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43956" y="1429337"/>
            <a:ext cx="4113744" cy="775469"/>
          </a:xfrm>
          <a:prstGeom prst="rect">
            <a:avLst/>
          </a:prstGeom>
          <a:noFill/>
        </p:spPr>
        <p:txBody>
          <a:bodyPr wrap="square" lIns="16455" tIns="0" rIns="16455" bIns="0" rtlCol="0">
            <a:spAutoFit/>
          </a:bodyPr>
          <a:lstStyle/>
          <a:p>
            <a:pPr algn="ctr"/>
            <a:r>
              <a:rPr lang="en-US" sz="5039" b="1" spc="-54" dirty="0">
                <a:ln w="9525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Absolutely!!</a:t>
            </a:r>
            <a:endParaRPr lang="en-US" sz="3600" b="1" spc="-54" dirty="0">
              <a:ln w="9525">
                <a:solidFill>
                  <a:schemeClr val="bg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13507" y="2308818"/>
            <a:ext cx="8256618" cy="553998"/>
          </a:xfrm>
          <a:prstGeom prst="rect">
            <a:avLst/>
          </a:prstGeom>
          <a:noFill/>
          <a:effectLst>
            <a:glow rad="38100">
              <a:srgbClr val="5968B0">
                <a:alpha val="60000"/>
              </a:srgbClr>
            </a:glow>
          </a:effectLst>
        </p:spPr>
        <p:txBody>
          <a:bodyPr wrap="none" lIns="9143" tIns="0" rIns="9143" bIns="0" rtlCol="0">
            <a:spAutoFit/>
          </a:bodyPr>
          <a:lstStyle>
            <a:defPPr>
              <a:defRPr lang="en-US"/>
            </a:defPPr>
            <a:lvl1pPr algn="ctr">
              <a:defRPr sz="2000" b="1" spc="-60">
                <a:ln w="12700">
                  <a:solidFill>
                    <a:srgbClr val="821A08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en-US" sz="3600" spc="-80" dirty="0">
                <a:ln w="19050">
                  <a:solidFill>
                    <a:srgbClr val="5968B0"/>
                  </a:solidFill>
                </a:ln>
                <a:effectLst>
                  <a:glow rad="38100">
                    <a:srgbClr val="5968B0">
                      <a:alpha val="60000"/>
                    </a:srgbClr>
                  </a:glow>
                </a:effectLst>
              </a:rPr>
              <a:t>“How can you say that?” they may ask.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6D45C91-08D1-453A-90D6-D1E58437941B}"/>
              </a:ext>
            </a:extLst>
          </p:cNvPr>
          <p:cNvSpPr txBox="1"/>
          <p:nvPr/>
        </p:nvSpPr>
        <p:spPr>
          <a:xfrm>
            <a:off x="22131" y="4114765"/>
            <a:ext cx="8227483" cy="551433"/>
          </a:xfrm>
          <a:prstGeom prst="rect">
            <a:avLst/>
          </a:prstGeom>
          <a:noFill/>
        </p:spPr>
        <p:txBody>
          <a:bodyPr wrap="square" lIns="32910" tIns="0" rIns="32910" bIns="0" rtlCol="0">
            <a:spAutoFit/>
          </a:bodyPr>
          <a:lstStyle>
            <a:defPPr>
              <a:defRPr lang="en-US"/>
            </a:defPPr>
            <a:lvl1pPr algn="ctr">
              <a:defRPr sz="1800" b="1" spc="-40"/>
            </a:lvl1pPr>
          </a:lstStyle>
          <a:p>
            <a:pPr>
              <a:lnSpc>
                <a:spcPts val="4320"/>
              </a:lnSpc>
            </a:pPr>
            <a:r>
              <a:rPr lang="en-US" sz="378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It is impossible for me to go to Hell!</a:t>
            </a:r>
          </a:p>
        </p:txBody>
      </p:sp>
    </p:spTree>
    <p:extLst>
      <p:ext uri="{BB962C8B-B14F-4D97-AF65-F5344CB8AC3E}">
        <p14:creationId xmlns:p14="http://schemas.microsoft.com/office/powerpoint/2010/main" val="879951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2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162" y="3611416"/>
            <a:ext cx="5561885" cy="16717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2DBE2B0-B6A7-BDE8-AB4E-7AAC2DD868DA}"/>
              </a:ext>
            </a:extLst>
          </p:cNvPr>
          <p:cNvSpPr txBox="1"/>
          <p:nvPr/>
        </p:nvSpPr>
        <p:spPr>
          <a:xfrm>
            <a:off x="319929" y="563808"/>
            <a:ext cx="7375737" cy="28007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b="1" u="sng" dirty="0"/>
              <a:t>THE END</a:t>
            </a:r>
            <a:endParaRPr lang="en-US" sz="4400" u="sng" dirty="0"/>
          </a:p>
          <a:p>
            <a:pPr algn="ctr"/>
            <a:endParaRPr lang="en-US" sz="4400" dirty="0"/>
          </a:p>
          <a:p>
            <a:pPr algn="ctr"/>
            <a:r>
              <a:rPr lang="en-US" sz="4400" dirty="0"/>
              <a:t>Begin the presentation again</a:t>
            </a:r>
          </a:p>
          <a:p>
            <a:pPr algn="ctr"/>
            <a:r>
              <a:rPr lang="en-US" sz="4400" dirty="0"/>
              <a:t>on the front of the next card.</a:t>
            </a:r>
          </a:p>
        </p:txBody>
      </p:sp>
    </p:spTree>
    <p:extLst>
      <p:ext uri="{BB962C8B-B14F-4D97-AF65-F5344CB8AC3E}">
        <p14:creationId xmlns:p14="http://schemas.microsoft.com/office/powerpoint/2010/main" val="4032392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7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33" y="1234439"/>
            <a:ext cx="7282292" cy="218885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AB95E9A-A92F-C29A-B33E-9FA66F90C321}"/>
              </a:ext>
            </a:extLst>
          </p:cNvPr>
          <p:cNvSpPr txBox="1"/>
          <p:nvPr/>
        </p:nvSpPr>
        <p:spPr>
          <a:xfrm>
            <a:off x="1143144" y="4144962"/>
            <a:ext cx="593386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600" i="1" dirty="0"/>
              <a:t>www.LibertyHavenBC.com/Lordswatch</a:t>
            </a:r>
          </a:p>
        </p:txBody>
      </p:sp>
    </p:spTree>
    <p:extLst>
      <p:ext uri="{BB962C8B-B14F-4D97-AF65-F5344CB8AC3E}">
        <p14:creationId xmlns:p14="http://schemas.microsoft.com/office/powerpoint/2010/main" val="9841307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C71B85A7-B922-E8C3-A02C-3C24E34A35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18948" y="3190943"/>
            <a:ext cx="3153234" cy="3290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2655" kern="10" spc="-108" dirty="0">
                <a:ln w="12700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effectLst>
                  <a:glow rad="50800">
                    <a:srgbClr val="C3260C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their own righteousness</a:t>
            </a:r>
            <a:endParaRPr lang="en-US" sz="2655" dirty="0">
              <a:ln w="12700">
                <a:solidFill>
                  <a:srgbClr val="C3260C"/>
                </a:solidFill>
              </a:ln>
              <a:solidFill>
                <a:srgbClr val="FFFFFF"/>
              </a:solidFill>
              <a:effectLst>
                <a:glow rad="50800">
                  <a:srgbClr val="C3260C">
                    <a:alpha val="50000"/>
                  </a:srgbClr>
                </a:glow>
              </a:effectLst>
              <a:latin typeface="Impact" panose="020B0806030902050204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ACD56C79-06B4-3F6F-448A-60F396CC9A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1705" y="4128192"/>
            <a:ext cx="4028587" cy="3290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3060" kern="10" spc="-108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effectLst>
                  <a:glow rad="50800">
                    <a:srgbClr val="5968B0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the righteousness of God</a:t>
            </a:r>
            <a:endParaRPr lang="en-US" sz="3060" dirty="0">
              <a:ln w="19050">
                <a:solidFill>
                  <a:srgbClr val="5968B0"/>
                </a:solidFill>
              </a:ln>
              <a:solidFill>
                <a:srgbClr val="FFFFFF"/>
              </a:solidFill>
              <a:effectLst>
                <a:glow rad="50800">
                  <a:srgbClr val="5968B0">
                    <a:alpha val="50000"/>
                  </a:srgbClr>
                </a:glow>
              </a:effectLst>
              <a:latin typeface="Impact" panose="020B0806030902050204" pitchFamily="34" charset="0"/>
            </a:endParaRPr>
          </a:p>
        </p:txBody>
      </p:sp>
      <p:sp>
        <p:nvSpPr>
          <p:cNvPr id="17" name="Rectangle 3"/>
          <p:cNvSpPr>
            <a:spLocks noChangeArrowheads="1"/>
          </p:cNvSpPr>
          <p:nvPr/>
        </p:nvSpPr>
        <p:spPr bwMode="auto">
          <a:xfrm>
            <a:off x="1056" y="4513653"/>
            <a:ext cx="8235621" cy="423471"/>
          </a:xfrm>
          <a:prstGeom prst="rect">
            <a:avLst/>
          </a:prstGeom>
          <a:solidFill>
            <a:schemeClr val="tx1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wrap="none" lIns="0" tIns="0" rIns="0" bIns="115185" anchor="t" anchorCtr="0"/>
          <a:lstStyle/>
          <a:p>
            <a:pPr algn="ctr"/>
            <a:r>
              <a:rPr lang="en-US" sz="2880" b="1" spc="-36" dirty="0">
                <a:solidFill>
                  <a:srgbClr val="000000"/>
                </a:solidFill>
              </a:rPr>
              <a:t>This LOST person is still trusting in their works.</a:t>
            </a:r>
            <a:endParaRPr lang="en-US" sz="2880" spc="-36" dirty="0">
              <a:solidFill>
                <a:srgbClr val="000000"/>
              </a:solidFill>
            </a:endParaRPr>
          </a:p>
        </p:txBody>
      </p:sp>
      <p:sp>
        <p:nvSpPr>
          <p:cNvPr id="54" name="Rectangle 3"/>
          <p:cNvSpPr>
            <a:spLocks noChangeArrowheads="1"/>
          </p:cNvSpPr>
          <p:nvPr/>
        </p:nvSpPr>
        <p:spPr bwMode="auto">
          <a:xfrm>
            <a:off x="1059" y="0"/>
            <a:ext cx="8227485" cy="340506"/>
          </a:xfrm>
          <a:prstGeom prst="rect">
            <a:avLst/>
          </a:prstGeom>
          <a:solidFill>
            <a:schemeClr val="bg1"/>
          </a:solidFill>
          <a:ln w="0">
            <a:noFill/>
            <a:miter lim="800000"/>
            <a:headEnd/>
            <a:tailEnd/>
          </a:ln>
        </p:spPr>
        <p:txBody>
          <a:bodyPr lIns="0" tIns="0" rIns="0" bIns="0" anchor="b" anchorCtr="0"/>
          <a:lstStyle/>
          <a:p>
            <a:pPr algn="ctr">
              <a:lnSpc>
                <a:spcPts val="2880"/>
              </a:lnSpc>
            </a:pPr>
            <a:r>
              <a:rPr lang="en-US" sz="2520" u="sng" spc="-108" dirty="0">
                <a:solidFill>
                  <a:srgbClr val="FFFF00"/>
                </a:solidFill>
              </a:rPr>
              <a:t>User Guide: How dare we judge a person as saved or lost?</a:t>
            </a:r>
          </a:p>
        </p:txBody>
      </p:sp>
      <p:sp>
        <p:nvSpPr>
          <p:cNvPr id="55301" name="Rectangle 7"/>
          <p:cNvSpPr>
            <a:spLocks noChangeArrowheads="1"/>
          </p:cNvSpPr>
          <p:nvPr/>
        </p:nvSpPr>
        <p:spPr bwMode="auto">
          <a:xfrm>
            <a:off x="125620" y="2308444"/>
            <a:ext cx="1988309" cy="443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751349"/>
            <a:r>
              <a:rPr lang="en-US" sz="2520" dirty="0">
                <a:solidFill>
                  <a:srgbClr val="FFFFFF"/>
                </a:solidFill>
              </a:rPr>
              <a:t>ignorant</a:t>
            </a:r>
            <a:r>
              <a:rPr lang="en-US" sz="2880" dirty="0">
                <a:solidFill>
                  <a:srgbClr val="FFFFFF"/>
                </a:solidFill>
              </a:rPr>
              <a:t> of</a:t>
            </a:r>
          </a:p>
        </p:txBody>
      </p: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1059" y="340507"/>
            <a:ext cx="8227483" cy="765173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tIns="0" bIns="0"/>
          <a:lstStyle/>
          <a:p>
            <a:pPr>
              <a:lnSpc>
                <a:spcPts val="2880"/>
              </a:lnSpc>
            </a:pPr>
            <a:r>
              <a:rPr lang="en-US" sz="2880" dirty="0">
                <a:solidFill>
                  <a:schemeClr val="tx1"/>
                </a:solidFill>
                <a:latin typeface="Cambria" panose="02040503050406030204" pitchFamily="18" charset="0"/>
              </a:rPr>
              <a:t>Judge not according to the appearance, </a:t>
            </a:r>
            <a:r>
              <a:rPr lang="en-US" sz="2880" b="1" dirty="0">
                <a:solidFill>
                  <a:schemeClr val="tx1"/>
                </a:solidFill>
                <a:latin typeface="Cambria" panose="02040503050406030204" pitchFamily="18" charset="0"/>
              </a:rPr>
              <a:t>but</a:t>
            </a:r>
            <a:r>
              <a:rPr lang="en-US" sz="2880" dirty="0">
                <a:solidFill>
                  <a:schemeClr val="tx1"/>
                </a:solidFill>
                <a:latin typeface="Cambria" panose="02040503050406030204" pitchFamily="18" charset="0"/>
              </a:rPr>
              <a:t> </a:t>
            </a:r>
          </a:p>
          <a:p>
            <a:pPr>
              <a:lnSpc>
                <a:spcPts val="2880"/>
              </a:lnSpc>
            </a:pPr>
            <a:r>
              <a:rPr lang="en-US" sz="2880" b="1" dirty="0">
                <a:solidFill>
                  <a:schemeClr val="tx1"/>
                </a:solidFill>
                <a:latin typeface="Cambria" panose="02040503050406030204" pitchFamily="18" charset="0"/>
              </a:rPr>
              <a:t>judge</a:t>
            </a:r>
            <a:r>
              <a:rPr lang="en-US" sz="2880" dirty="0">
                <a:solidFill>
                  <a:schemeClr val="tx1"/>
                </a:solidFill>
                <a:latin typeface="Cambria" panose="02040503050406030204" pitchFamily="18" charset="0"/>
              </a:rPr>
              <a:t> </a:t>
            </a:r>
            <a:r>
              <a:rPr lang="en-US" sz="3600" b="1" i="1" u="sng" dirty="0">
                <a:solidFill>
                  <a:schemeClr val="tx1"/>
                </a:solidFill>
                <a:latin typeface="Cambria" panose="02040503050406030204" pitchFamily="18" charset="0"/>
              </a:rPr>
              <a:t>righteous</a:t>
            </a:r>
            <a:r>
              <a:rPr lang="en-US" sz="2880" dirty="0">
                <a:solidFill>
                  <a:schemeClr val="tx1"/>
                </a:solidFill>
                <a:latin typeface="Cambria" panose="02040503050406030204" pitchFamily="18" charset="0"/>
              </a:rPr>
              <a:t> </a:t>
            </a:r>
            <a:r>
              <a:rPr lang="en-US" sz="2880" b="1" dirty="0">
                <a:solidFill>
                  <a:schemeClr val="tx1"/>
                </a:solidFill>
                <a:latin typeface="Cambria" panose="02040503050406030204" pitchFamily="18" charset="0"/>
              </a:rPr>
              <a:t>judgment</a:t>
            </a:r>
            <a:r>
              <a:rPr lang="en-US" sz="2880" dirty="0">
                <a:solidFill>
                  <a:schemeClr val="tx1"/>
                </a:solidFill>
                <a:latin typeface="Cambria" panose="02040503050406030204" pitchFamily="18" charset="0"/>
              </a:rPr>
              <a:t>.</a:t>
            </a:r>
          </a:p>
          <a:p>
            <a:pPr>
              <a:lnSpc>
                <a:spcPts val="2880"/>
              </a:lnSpc>
            </a:pPr>
            <a:endParaRPr lang="en-US" sz="288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55" name="Rectangle 7"/>
          <p:cNvSpPr>
            <a:spLocks noChangeArrowheads="1"/>
          </p:cNvSpPr>
          <p:nvPr/>
        </p:nvSpPr>
        <p:spPr bwMode="auto">
          <a:xfrm>
            <a:off x="125622" y="3179498"/>
            <a:ext cx="3976616" cy="38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751349"/>
            <a:r>
              <a:rPr lang="en-US" sz="2520" dirty="0">
                <a:solidFill>
                  <a:srgbClr val="FFFFFF"/>
                </a:solidFill>
              </a:rPr>
              <a:t>going about to establish</a:t>
            </a:r>
          </a:p>
        </p:txBody>
      </p:sp>
      <p:sp>
        <p:nvSpPr>
          <p:cNvPr id="56" name="Rectangle 7"/>
          <p:cNvSpPr>
            <a:spLocks noChangeArrowheads="1"/>
          </p:cNvSpPr>
          <p:nvPr/>
        </p:nvSpPr>
        <p:spPr bwMode="auto">
          <a:xfrm>
            <a:off x="125622" y="4070512"/>
            <a:ext cx="4428153" cy="443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751349"/>
            <a:r>
              <a:rPr lang="en-US" sz="2880" dirty="0">
                <a:solidFill>
                  <a:srgbClr val="FFFFFF"/>
                </a:solidFill>
              </a:rPr>
              <a:t>they have not submitted to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9" y="2091717"/>
            <a:ext cx="8235618" cy="332399"/>
          </a:xfrm>
          <a:prstGeom prst="rect">
            <a:avLst/>
          </a:prstGeom>
          <a:noFill/>
        </p:spPr>
        <p:txBody>
          <a:bodyPr wrap="square" lIns="49365" tIns="0" rIns="49365" bIns="0" rtlCol="0">
            <a:spAutoFit/>
          </a:bodyPr>
          <a:lstStyle/>
          <a:p>
            <a:r>
              <a:rPr lang="en-US" sz="2160" b="1" spc="-36" dirty="0">
                <a:solidFill>
                  <a:srgbClr val="FFFF00"/>
                </a:solidFill>
              </a:rPr>
              <a:t>When asked Q1 </a:t>
            </a:r>
            <a:r>
              <a:rPr lang="en-US" sz="2160" b="1" spc="-36" dirty="0">
                <a:solidFill>
                  <a:schemeClr val="tx1"/>
                </a:solidFill>
              </a:rPr>
              <a:t>about their “need for righteousness”, </a:t>
            </a:r>
            <a:r>
              <a:rPr lang="en-US" sz="2160" dirty="0">
                <a:solidFill>
                  <a:srgbClr val="FFFFFF"/>
                </a:solidFill>
              </a:rPr>
              <a:t>were they,</a:t>
            </a:r>
            <a:endParaRPr lang="en-US" sz="2520" dirty="0">
              <a:solidFill>
                <a:srgbClr val="FFFFFF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060" y="2885331"/>
            <a:ext cx="7934339" cy="332399"/>
          </a:xfrm>
          <a:prstGeom prst="rect">
            <a:avLst/>
          </a:prstGeom>
          <a:noFill/>
        </p:spPr>
        <p:txBody>
          <a:bodyPr wrap="none" lIns="49365" tIns="0" rIns="49365" bIns="0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rgbClr val="000000"/>
                </a:solidFill>
              </a:defRPr>
            </a:lvl1pPr>
          </a:lstStyle>
          <a:p>
            <a:r>
              <a:rPr lang="en-US" sz="2160" dirty="0">
                <a:solidFill>
                  <a:srgbClr val="FFFF00"/>
                </a:solidFill>
              </a:rPr>
              <a:t>When asked Q2 </a:t>
            </a:r>
            <a:r>
              <a:rPr lang="en-US" sz="2160" dirty="0">
                <a:solidFill>
                  <a:schemeClr val="tx1"/>
                </a:solidFill>
              </a:rPr>
              <a:t>about being a serial killer, </a:t>
            </a:r>
            <a:r>
              <a:rPr lang="en-US" sz="2160" b="0" dirty="0">
                <a:solidFill>
                  <a:schemeClr val="tx1"/>
                </a:solidFill>
              </a:rPr>
              <a:t>do they </a:t>
            </a:r>
            <a:r>
              <a:rPr lang="en-US" sz="2160" b="0" dirty="0">
                <a:solidFill>
                  <a:srgbClr val="FFFFFF"/>
                </a:solidFill>
              </a:rPr>
              <a:t>believe in,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059" y="3710440"/>
            <a:ext cx="8164741" cy="443198"/>
          </a:xfrm>
          <a:prstGeom prst="rect">
            <a:avLst/>
          </a:prstGeom>
          <a:noFill/>
        </p:spPr>
        <p:txBody>
          <a:bodyPr wrap="square" lIns="49365" tIns="0" rIns="49365" bIns="0" rtlCol="0">
            <a:spAutoFit/>
          </a:bodyPr>
          <a:lstStyle/>
          <a:p>
            <a:r>
              <a:rPr lang="en-US" sz="2520" b="1" spc="-36" dirty="0">
                <a:solidFill>
                  <a:srgbClr val="FFFF00"/>
                </a:solidFill>
              </a:rPr>
              <a:t>If both answers are ‘yes’</a:t>
            </a:r>
            <a:r>
              <a:rPr lang="en-US" sz="2520" b="1" spc="-36" dirty="0">
                <a:solidFill>
                  <a:schemeClr val="tx1"/>
                </a:solidFill>
              </a:rPr>
              <a:t>, </a:t>
            </a:r>
            <a:r>
              <a:rPr lang="en-US" sz="2880" b="1" spc="-36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Romans 10:2-3</a:t>
            </a:r>
            <a:r>
              <a:rPr lang="en-US" sz="2520" b="1" spc="-36" dirty="0">
                <a:solidFill>
                  <a:schemeClr val="tx1"/>
                </a:solidFill>
              </a:rPr>
              <a:t> says,</a:t>
            </a:r>
          </a:p>
        </p:txBody>
      </p:sp>
      <p:sp>
        <p:nvSpPr>
          <p:cNvPr id="18" name="TextBox 5">
            <a:extLst>
              <a:ext uri="{FF2B5EF4-FFF2-40B4-BE49-F238E27FC236}">
                <a16:creationId xmlns:a16="http://schemas.microsoft.com/office/drawing/2014/main" id="{5F01F5A5-E126-4119-9D23-C4F0E57980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7550" y="751879"/>
            <a:ext cx="708527" cy="286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spAutoFit/>
          </a:bodyPr>
          <a:lstStyle>
            <a:defPPr>
              <a:defRPr lang="en-US"/>
            </a:defPPr>
            <a:lvl1pPr>
              <a:defRPr sz="700">
                <a:solidFill>
                  <a:srgbClr val="5968B0"/>
                </a:solidFill>
              </a:defRPr>
            </a:lvl1pPr>
          </a:lstStyle>
          <a:p>
            <a:r>
              <a:rPr lang="en-US" sz="1260" dirty="0">
                <a:solidFill>
                  <a:schemeClr val="tx1">
                    <a:lumMod val="50000"/>
                  </a:schemeClr>
                </a:solidFill>
              </a:rPr>
              <a:t>John 7:24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70BDAF86-10F6-44B4-961F-27E07FE017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9" y="1108818"/>
            <a:ext cx="8227485" cy="336008"/>
          </a:xfrm>
          <a:prstGeom prst="rect">
            <a:avLst/>
          </a:prstGeom>
          <a:solidFill>
            <a:schemeClr val="tx1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lIns="0" tIns="0" rIns="0" bIns="16455" anchor="b" anchorCtr="0"/>
          <a:lstStyle/>
          <a:p>
            <a:pPr algn="ctr">
              <a:lnSpc>
                <a:spcPts val="2880"/>
              </a:lnSpc>
            </a:pPr>
            <a:r>
              <a:rPr lang="en-US" sz="2520" b="1" spc="-54" dirty="0">
                <a:solidFill>
                  <a:srgbClr val="000000"/>
                </a:solidFill>
              </a:rPr>
              <a:t>We PROVE it with hard questions, about </a:t>
            </a:r>
            <a:r>
              <a:rPr lang="en-US" sz="2520" b="1" u="sng" spc="-54" dirty="0">
                <a:solidFill>
                  <a:srgbClr val="000000"/>
                </a:solidFill>
              </a:rPr>
              <a:t>righteousness</a:t>
            </a:r>
            <a:r>
              <a:rPr lang="en-US" sz="2520" b="1" spc="-54" dirty="0">
                <a:solidFill>
                  <a:srgbClr val="000000"/>
                </a:solidFill>
              </a:rPr>
              <a:t>!</a:t>
            </a:r>
          </a:p>
        </p:txBody>
      </p:sp>
      <p:sp>
        <p:nvSpPr>
          <p:cNvPr id="20" name="TextBox 5">
            <a:extLst>
              <a:ext uri="{FF2B5EF4-FFF2-40B4-BE49-F238E27FC236}">
                <a16:creationId xmlns:a16="http://schemas.microsoft.com/office/drawing/2014/main" id="{38A0F9E5-A9CB-4CA3-A795-5DF116BCE4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68671" y="806316"/>
            <a:ext cx="896079" cy="286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spAutoFit/>
          </a:bodyPr>
          <a:lstStyle>
            <a:defPPr>
              <a:defRPr lang="en-US"/>
            </a:defPPr>
            <a:lvl1pPr>
              <a:defRPr sz="700">
                <a:solidFill>
                  <a:srgbClr val="5968B0"/>
                </a:solidFill>
              </a:defRPr>
            </a:lvl1pPr>
          </a:lstStyle>
          <a:p>
            <a:r>
              <a:rPr lang="en-US" sz="1260" dirty="0">
                <a:solidFill>
                  <a:schemeClr val="tx1">
                    <a:lumMod val="50000"/>
                  </a:schemeClr>
                </a:solidFill>
              </a:rPr>
              <a:t>1 Kings 10:1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7635188-FA72-4145-BFE1-8667335BDB3E}"/>
              </a:ext>
            </a:extLst>
          </p:cNvPr>
          <p:cNvSpPr txBox="1"/>
          <p:nvPr/>
        </p:nvSpPr>
        <p:spPr>
          <a:xfrm>
            <a:off x="1059" y="1453194"/>
            <a:ext cx="8219864" cy="392895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>
              <a:lnSpc>
                <a:spcPts val="1980"/>
              </a:lnSpc>
            </a:pPr>
            <a:r>
              <a:rPr lang="en-US" sz="2520" dirty="0">
                <a:solidFill>
                  <a:schemeClr val="tx1"/>
                </a:solidFill>
                <a:latin typeface="Cambria" panose="02040503050406030204" pitchFamily="18" charset="0"/>
              </a:rPr>
              <a:t>…the tree is known by his fruit…the fruit of our lips</a:t>
            </a:r>
          </a:p>
        </p:txBody>
      </p:sp>
      <p:sp>
        <p:nvSpPr>
          <p:cNvPr id="22" name="TextBox 5">
            <a:extLst>
              <a:ext uri="{FF2B5EF4-FFF2-40B4-BE49-F238E27FC236}">
                <a16:creationId xmlns:a16="http://schemas.microsoft.com/office/drawing/2014/main" id="{4F754C94-BD9F-45F7-84C0-01C928A6F7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10409" y="1449489"/>
            <a:ext cx="1059585" cy="193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700">
                <a:solidFill>
                  <a:srgbClr val="5968B0"/>
                </a:solidFill>
              </a:defRPr>
            </a:lvl1pPr>
          </a:lstStyle>
          <a:p>
            <a:r>
              <a:rPr lang="en-US" sz="1260" dirty="0">
                <a:solidFill>
                  <a:schemeClr val="tx1">
                    <a:lumMod val="50000"/>
                  </a:schemeClr>
                </a:solidFill>
              </a:rPr>
              <a:t>Matthew 12:33</a:t>
            </a:r>
          </a:p>
        </p:txBody>
      </p:sp>
      <p:sp>
        <p:nvSpPr>
          <p:cNvPr id="23" name="TextBox 5">
            <a:extLst>
              <a:ext uri="{FF2B5EF4-FFF2-40B4-BE49-F238E27FC236}">
                <a16:creationId xmlns:a16="http://schemas.microsoft.com/office/drawing/2014/main" id="{FF4EB840-850D-4C60-95E3-B95CF794E6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10408" y="1602882"/>
            <a:ext cx="1086836" cy="193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700">
                <a:solidFill>
                  <a:srgbClr val="5968B0"/>
                </a:solidFill>
              </a:defRPr>
            </a:lvl1pPr>
          </a:lstStyle>
          <a:p>
            <a:r>
              <a:rPr lang="en-US" sz="1260" dirty="0">
                <a:solidFill>
                  <a:schemeClr val="tx1">
                    <a:lumMod val="50000"/>
                  </a:schemeClr>
                </a:solidFill>
              </a:rPr>
              <a:t>Hebrews 13:15</a:t>
            </a:r>
          </a:p>
        </p:txBody>
      </p:sp>
      <p:sp>
        <p:nvSpPr>
          <p:cNvPr id="24" name="Rectangle 3">
            <a:extLst>
              <a:ext uri="{FF2B5EF4-FFF2-40B4-BE49-F238E27FC236}">
                <a16:creationId xmlns:a16="http://schemas.microsoft.com/office/drawing/2014/main" id="{17EC8C16-1479-4547-A350-4B3A78BEF9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9" y="1813757"/>
            <a:ext cx="8227483" cy="309539"/>
          </a:xfrm>
          <a:prstGeom prst="rect">
            <a:avLst/>
          </a:prstGeom>
          <a:solidFill>
            <a:schemeClr val="tx1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lIns="0" tIns="0" rIns="0" bIns="0" anchor="b" anchorCtr="0"/>
          <a:lstStyle/>
          <a:p>
            <a:pPr algn="ctr"/>
            <a:r>
              <a:rPr lang="en-US" sz="2520" b="1" spc="-36" dirty="0">
                <a:solidFill>
                  <a:srgbClr val="000000"/>
                </a:solidFill>
              </a:rPr>
              <a:t>We check their heart </a:t>
            </a:r>
            <a:r>
              <a:rPr lang="en-US" sz="2160" b="1" spc="-36" dirty="0">
                <a:solidFill>
                  <a:srgbClr val="000000"/>
                </a:solidFill>
              </a:rPr>
              <a:t>(words)</a:t>
            </a:r>
            <a:r>
              <a:rPr lang="en-US" sz="2520" b="1" spc="-36" dirty="0">
                <a:solidFill>
                  <a:srgbClr val="000000"/>
                </a:solidFill>
              </a:rPr>
              <a:t>, not their works </a:t>
            </a:r>
            <a:r>
              <a:rPr lang="en-US" sz="1980" b="1" spc="-36" dirty="0">
                <a:solidFill>
                  <a:srgbClr val="000000"/>
                </a:solidFill>
              </a:rPr>
              <a:t>(appearance)</a:t>
            </a:r>
            <a:r>
              <a:rPr lang="en-US" sz="2520" b="1" spc="-36" dirty="0">
                <a:solidFill>
                  <a:srgbClr val="000000"/>
                </a:solidFill>
              </a:rPr>
              <a:t>.</a:t>
            </a:r>
            <a:endParaRPr lang="en-US" sz="2520" spc="-36" dirty="0">
              <a:solidFill>
                <a:srgbClr val="00000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FE96AE1-076F-4322-AA79-40E0318743C0}"/>
              </a:ext>
            </a:extLst>
          </p:cNvPr>
          <p:cNvSpPr txBox="1"/>
          <p:nvPr/>
        </p:nvSpPr>
        <p:spPr>
          <a:xfrm>
            <a:off x="4418364" y="2344001"/>
            <a:ext cx="274251" cy="387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rgbClr val="000000"/>
                </a:solidFill>
              </a:defRPr>
            </a:lvl1pPr>
          </a:lstStyle>
          <a:p>
            <a:r>
              <a:rPr lang="en-US" sz="2520" dirty="0">
                <a:solidFill>
                  <a:schemeClr val="tx1"/>
                </a:solidFill>
              </a:rPr>
              <a:t>?</a:t>
            </a:r>
            <a:endParaRPr lang="en-US" sz="2160" b="0" dirty="0">
              <a:solidFill>
                <a:schemeClr val="tx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415097F-4E99-47C9-8A0D-E9E97259C81E}"/>
              </a:ext>
            </a:extLst>
          </p:cNvPr>
          <p:cNvSpPr txBox="1"/>
          <p:nvPr/>
        </p:nvSpPr>
        <p:spPr>
          <a:xfrm>
            <a:off x="6662602" y="3163354"/>
            <a:ext cx="327627" cy="387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rgbClr val="000000"/>
                </a:solidFill>
              </a:defRPr>
            </a:lvl1pPr>
          </a:lstStyle>
          <a:p>
            <a:r>
              <a:rPr lang="en-US" sz="2520" dirty="0">
                <a:solidFill>
                  <a:schemeClr val="tx1"/>
                </a:solidFill>
              </a:rPr>
              <a:t>?</a:t>
            </a:r>
            <a:endParaRPr lang="en-US" sz="2160" b="0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37BCF6-5A07-4FF6-B02B-839EF130C8FD}"/>
              </a:ext>
            </a:extLst>
          </p:cNvPr>
          <p:cNvSpPr txBox="1"/>
          <p:nvPr/>
        </p:nvSpPr>
        <p:spPr>
          <a:xfrm>
            <a:off x="4630704" y="2447626"/>
            <a:ext cx="3590218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sz="1800" b="1" spc="-54" dirty="0">
                <a:solidFill>
                  <a:schemeClr val="tx1"/>
                </a:solidFill>
              </a:rPr>
              <a:t>No</a:t>
            </a:r>
            <a:r>
              <a:rPr lang="en-US" sz="1800" b="1" spc="-54" dirty="0"/>
              <a:t>=“I need God’s Righteousness”</a:t>
            </a:r>
          </a:p>
          <a:p>
            <a:pPr>
              <a:lnSpc>
                <a:spcPts val="1800"/>
              </a:lnSpc>
            </a:pPr>
            <a:r>
              <a:rPr lang="en-US" sz="1800" b="1" spc="-54" dirty="0">
                <a:solidFill>
                  <a:schemeClr val="tx1"/>
                </a:solidFill>
              </a:rPr>
              <a:t>Yes</a:t>
            </a:r>
            <a:r>
              <a:rPr lang="en-US" sz="1800" b="1" spc="-54" dirty="0"/>
              <a:t>=any other answer</a:t>
            </a:r>
            <a:endParaRPr lang="es-MX" sz="1800" b="1" spc="-54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3D2CC61-BA47-4984-8BD9-E768FCCF47D3}"/>
              </a:ext>
            </a:extLst>
          </p:cNvPr>
          <p:cNvSpPr txBox="1"/>
          <p:nvPr/>
        </p:nvSpPr>
        <p:spPr>
          <a:xfrm>
            <a:off x="5486048" y="3295579"/>
            <a:ext cx="2742494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sz="1800" b="1" spc="-54" dirty="0"/>
              <a:t>                          </a:t>
            </a:r>
            <a:r>
              <a:rPr lang="en-US" sz="1800" b="1" spc="-54" dirty="0">
                <a:solidFill>
                  <a:schemeClr val="tx1"/>
                </a:solidFill>
              </a:rPr>
              <a:t>No</a:t>
            </a:r>
            <a:r>
              <a:rPr lang="en-US" sz="1800" b="1" spc="-54" dirty="0"/>
              <a:t>=“No”</a:t>
            </a:r>
          </a:p>
          <a:p>
            <a:pPr>
              <a:lnSpc>
                <a:spcPts val="1800"/>
              </a:lnSpc>
            </a:pPr>
            <a:r>
              <a:rPr lang="en-US" sz="1800" b="1" spc="-54" dirty="0"/>
              <a:t>       </a:t>
            </a:r>
            <a:r>
              <a:rPr lang="en-US" sz="1800" b="1" spc="-54" dirty="0">
                <a:solidFill>
                  <a:schemeClr val="tx1"/>
                </a:solidFill>
              </a:rPr>
              <a:t>Yes</a:t>
            </a:r>
            <a:r>
              <a:rPr lang="en-US" sz="1800" b="1" spc="-54" dirty="0"/>
              <a:t>=any other answer</a:t>
            </a:r>
            <a:endParaRPr lang="es-MX" sz="1800" b="1" spc="-54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3CB0C383-764F-DDDA-243E-80C595333F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4230" y="2368215"/>
            <a:ext cx="2733345" cy="3290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2700" kern="10" spc="-108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effectLst>
                  <a:glow rad="50800">
                    <a:srgbClr val="5968B0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God’s Righteousness</a:t>
            </a:r>
            <a:endParaRPr lang="en-US" sz="2700" dirty="0">
              <a:ln w="19050">
                <a:solidFill>
                  <a:srgbClr val="5968B0"/>
                </a:solidFill>
              </a:ln>
              <a:solidFill>
                <a:srgbClr val="FFFFFF"/>
              </a:solidFill>
              <a:effectLst>
                <a:glow rad="50800">
                  <a:srgbClr val="5968B0">
                    <a:alpha val="50000"/>
                  </a:srgbClr>
                </a:glo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1657777"/>
      </p:ext>
    </p:extLst>
  </p:cSld>
  <p:clrMapOvr>
    <a:masterClrMapping/>
  </p:clrMapOvr>
  <p:transition spd="med">
    <p:split orient="vert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059" y="317"/>
            <a:ext cx="8227483" cy="2487081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lIns="0" tIns="0" rIns="0" bIns="0"/>
          <a:lstStyle/>
          <a:p>
            <a:pPr defTabSz="751349">
              <a:lnSpc>
                <a:spcPts val="1620"/>
              </a:lnSpc>
            </a:pPr>
            <a:endParaRPr lang="en-US" sz="1620" dirty="0">
              <a:solidFill>
                <a:srgbClr val="FFFFFF"/>
              </a:solidFill>
            </a:endParaRPr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1059" y="-57760"/>
            <a:ext cx="8227483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 They profess that they know God;</a:t>
            </a:r>
          </a:p>
        </p:txBody>
      </p:sp>
      <p:sp>
        <p:nvSpPr>
          <p:cNvPr id="12" name="TextBox 5"/>
          <p:cNvSpPr txBox="1">
            <a:spLocks noChangeArrowheads="1"/>
          </p:cNvSpPr>
          <p:nvPr/>
        </p:nvSpPr>
        <p:spPr bwMode="auto">
          <a:xfrm>
            <a:off x="6627419" y="548746"/>
            <a:ext cx="1055417" cy="383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spAutoFit/>
          </a:bodyPr>
          <a:lstStyle>
            <a:defPPr>
              <a:defRPr lang="en-US"/>
            </a:defPPr>
            <a:lvl1pPr>
              <a:defRPr sz="700">
                <a:solidFill>
                  <a:srgbClr val="5968B0"/>
                </a:solidFill>
              </a:defRPr>
            </a:lvl1pPr>
          </a:lstStyle>
          <a:p>
            <a:r>
              <a:rPr lang="en-US" sz="1890" dirty="0">
                <a:solidFill>
                  <a:schemeClr val="tx1">
                    <a:lumMod val="50000"/>
                  </a:schemeClr>
                </a:solidFill>
              </a:rPr>
              <a:t>Titus 1:16</a:t>
            </a:r>
          </a:p>
        </p:txBody>
      </p:sp>
      <p:sp>
        <p:nvSpPr>
          <p:cNvPr id="14" name="TextBox 7"/>
          <p:cNvSpPr txBox="1">
            <a:spLocks noChangeArrowheads="1"/>
          </p:cNvSpPr>
          <p:nvPr/>
        </p:nvSpPr>
        <p:spPr bwMode="auto">
          <a:xfrm>
            <a:off x="99445" y="403832"/>
            <a:ext cx="8227483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but </a:t>
            </a:r>
            <a:r>
              <a:rPr lang="en-US" sz="3600" b="1" spc="-90" dirty="0">
                <a:ln w="19050">
                  <a:noFill/>
                </a:ln>
                <a:solidFill>
                  <a:prstClr val="white"/>
                </a:solidFill>
                <a:effectLst>
                  <a:glow rad="76200">
                    <a:srgbClr val="C0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 works</a:t>
            </a:r>
            <a:r>
              <a:rPr lang="en-US" sz="3600" b="1" dirty="0">
                <a:solidFill>
                  <a:srgbClr val="FFFFFF"/>
                </a:solidFill>
              </a:rPr>
              <a:t> </a:t>
            </a:r>
            <a:r>
              <a:rPr lang="en-US" sz="3600" dirty="0">
                <a:solidFill>
                  <a:srgbClr val="FFFFFF"/>
                </a:solidFill>
              </a:rPr>
              <a:t>they</a:t>
            </a:r>
            <a:r>
              <a:rPr lang="en-US" sz="3600" b="1" dirty="0">
                <a:solidFill>
                  <a:srgbClr val="FFFFFF"/>
                </a:solidFill>
              </a:rPr>
              <a:t> </a:t>
            </a:r>
            <a:r>
              <a:rPr lang="en-US" sz="3600" b="1" dirty="0">
                <a:ln w="12700">
                  <a:solidFill>
                    <a:srgbClr val="FFFFFF"/>
                  </a:solidFill>
                </a:ln>
                <a:solidFill>
                  <a:schemeClr val="bg1">
                    <a:lumMod val="75000"/>
                    <a:lumOff val="25000"/>
                  </a:schemeClr>
                </a:solidFill>
              </a:rPr>
              <a:t>deny</a:t>
            </a:r>
            <a:r>
              <a:rPr lang="en-US" sz="3600" b="1" dirty="0">
                <a:solidFill>
                  <a:srgbClr val="FFFFFF"/>
                </a:solidFill>
              </a:rPr>
              <a:t> </a:t>
            </a:r>
            <a:r>
              <a:rPr lang="en-US" sz="3600" dirty="0">
                <a:solidFill>
                  <a:srgbClr val="FFFFFF"/>
                </a:solidFill>
              </a:rPr>
              <a:t>him…</a:t>
            </a:r>
            <a:r>
              <a:rPr lang="en-US" sz="3600" b="1" dirty="0">
                <a:solidFill>
                  <a:srgbClr val="FFFF66"/>
                </a:solidFill>
              </a:rPr>
              <a:t> </a:t>
            </a:r>
          </a:p>
        </p:txBody>
      </p:sp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1059" y="2489921"/>
            <a:ext cx="8227483" cy="895172"/>
          </a:xfrm>
          <a:prstGeom prst="rect">
            <a:avLst/>
          </a:prstGeom>
          <a:solidFill>
            <a:schemeClr val="tx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 anchor="b" anchorCtr="0">
            <a:noAutofit/>
          </a:bodyPr>
          <a:lstStyle/>
          <a:p>
            <a:pPr algn="ctr" defTabSz="751349">
              <a:lnSpc>
                <a:spcPts val="3780"/>
              </a:lnSpc>
              <a:tabLst>
                <a:tab pos="517088" algn="l"/>
              </a:tabLst>
            </a:pPr>
            <a:r>
              <a:rPr lang="en-US" sz="3240" spc="-36" dirty="0">
                <a:solidFill>
                  <a:srgbClr val="000000"/>
                </a:solidFill>
              </a:rPr>
              <a:t>God is going to </a:t>
            </a:r>
            <a:r>
              <a:rPr lang="en-US" sz="3240" b="1" spc="-36" dirty="0">
                <a:ln>
                  <a:solidFill>
                    <a:srgbClr val="FFFFFF"/>
                  </a:solidFill>
                </a:ln>
                <a:solidFill>
                  <a:srgbClr val="000000"/>
                </a:solidFill>
              </a:rPr>
              <a:t>deny</a:t>
            </a:r>
            <a:r>
              <a:rPr lang="en-US" sz="3240" spc="-36" dirty="0">
                <a:solidFill>
                  <a:srgbClr val="000000"/>
                </a:solidFill>
              </a:rPr>
              <a:t> anyone that is still </a:t>
            </a:r>
          </a:p>
          <a:p>
            <a:pPr algn="ctr" defTabSz="751349">
              <a:lnSpc>
                <a:spcPts val="3780"/>
              </a:lnSpc>
              <a:tabLst>
                <a:tab pos="517088" algn="l"/>
              </a:tabLst>
            </a:pPr>
            <a:r>
              <a:rPr lang="en-US" sz="3240" spc="-36" dirty="0">
                <a:solidFill>
                  <a:srgbClr val="000000"/>
                </a:solidFill>
              </a:rPr>
              <a:t>trusting even a tiny bit - </a:t>
            </a:r>
            <a:r>
              <a:rPr lang="en-US" sz="4320" b="1" spc="-36" dirty="0">
                <a:ln w="19050">
                  <a:noFill/>
                </a:ln>
                <a:solidFill>
                  <a:prstClr val="white"/>
                </a:solidFill>
                <a:effectLst>
                  <a:glow rad="76200">
                    <a:srgbClr val="C0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 their works</a:t>
            </a:r>
            <a:r>
              <a:rPr lang="en-US" sz="3240" spc="-36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59" y="3356624"/>
            <a:ext cx="8227483" cy="83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198" dirty="0">
              <a:solidFill>
                <a:prstClr val="white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59" y="3419131"/>
            <a:ext cx="8227483" cy="82323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3600" spc="-90" dirty="0">
                <a:solidFill>
                  <a:prstClr val="white"/>
                </a:solidFill>
              </a:rPr>
              <a:t>because </a:t>
            </a:r>
            <a:r>
              <a:rPr lang="en-US" sz="3600" b="1" spc="-90" dirty="0">
                <a:ln w="19050">
                  <a:noFill/>
                </a:ln>
                <a:solidFill>
                  <a:prstClr val="white"/>
                </a:solidFill>
                <a:effectLst>
                  <a:glow rad="76200">
                    <a:srgbClr val="C0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thou</a:t>
            </a:r>
            <a:r>
              <a:rPr lang="en-US" sz="3600" spc="-90" dirty="0">
                <a:solidFill>
                  <a:prstClr val="white"/>
                </a:solidFill>
              </a:rPr>
              <a:t> </a:t>
            </a:r>
            <a:r>
              <a:rPr lang="en-US" sz="3600" b="1" spc="-90" dirty="0">
                <a:ln w="19050">
                  <a:noFill/>
                </a:ln>
                <a:solidFill>
                  <a:prstClr val="white"/>
                </a:solidFill>
                <a:effectLst>
                  <a:glow rad="76200">
                    <a:srgbClr val="C0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hast</a:t>
            </a:r>
            <a:r>
              <a:rPr lang="en-US" sz="3600" spc="-90" dirty="0">
                <a:solidFill>
                  <a:prstClr val="white"/>
                </a:solidFill>
              </a:rPr>
              <a:t> </a:t>
            </a:r>
            <a:r>
              <a:rPr lang="en-US" sz="3600" b="1" spc="-90" dirty="0">
                <a:ln w="19050">
                  <a:noFill/>
                </a:ln>
                <a:solidFill>
                  <a:prstClr val="white"/>
                </a:solidFill>
                <a:effectLst>
                  <a:glow rad="76200">
                    <a:srgbClr val="C0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trusted in thy works</a:t>
            </a:r>
            <a:r>
              <a:rPr lang="en-US" sz="3600" b="1" i="1" spc="-90" dirty="0">
                <a:ln w="19050">
                  <a:noFill/>
                </a:ln>
                <a:solidFill>
                  <a:prstClr val="white"/>
                </a:solidFill>
                <a:effectLst>
                  <a:glow rad="76200">
                    <a:srgbClr val="C0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spc="-90" dirty="0">
                <a:solidFill>
                  <a:srgbClr val="191919"/>
                </a:solidFill>
              </a:rPr>
              <a:t>…</a:t>
            </a:r>
            <a:r>
              <a:rPr lang="en-US" sz="3600" spc="-90" dirty="0">
                <a:solidFill>
                  <a:prstClr val="white"/>
                </a:solidFill>
              </a:rPr>
              <a:t>thou shalt also be taken</a:t>
            </a:r>
          </a:p>
        </p:txBody>
      </p:sp>
      <p:sp>
        <p:nvSpPr>
          <p:cNvPr id="26" name="TextBox 5"/>
          <p:cNvSpPr txBox="1">
            <a:spLocks noChangeArrowheads="1"/>
          </p:cNvSpPr>
          <p:nvPr/>
        </p:nvSpPr>
        <p:spPr bwMode="auto">
          <a:xfrm>
            <a:off x="7155298" y="3974649"/>
            <a:ext cx="1022716" cy="193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700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sz="1260" dirty="0">
                <a:solidFill>
                  <a:schemeClr val="tx1">
                    <a:lumMod val="50000"/>
                  </a:schemeClr>
                </a:solidFill>
              </a:rPr>
              <a:t>Jeremiah 48:7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8948" y="1836163"/>
            <a:ext cx="8174356" cy="553998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r>
              <a:rPr lang="en-US" sz="2520" dirty="0">
                <a:solidFill>
                  <a:srgbClr val="191919"/>
                </a:solidFill>
              </a:rPr>
              <a:t>…</a:t>
            </a:r>
            <a:r>
              <a:rPr lang="en-US" sz="3600" dirty="0">
                <a:solidFill>
                  <a:srgbClr val="FFFFFF"/>
                </a:solidFill>
              </a:rPr>
              <a:t>if we </a:t>
            </a:r>
            <a:r>
              <a:rPr lang="en-US" sz="3600" b="1" dirty="0">
                <a:ln w="12700">
                  <a:solidFill>
                    <a:srgbClr val="FFFFFF"/>
                  </a:solidFill>
                </a:ln>
                <a:solidFill>
                  <a:schemeClr val="bg1">
                    <a:lumMod val="75000"/>
                    <a:lumOff val="25000"/>
                  </a:schemeClr>
                </a:solidFill>
              </a:rPr>
              <a:t>deny</a:t>
            </a:r>
            <a:r>
              <a:rPr lang="en-US" sz="3600" dirty="0">
                <a:solidFill>
                  <a:srgbClr val="FFFFFF"/>
                </a:solidFill>
              </a:rPr>
              <a:t> him</a:t>
            </a:r>
            <a:r>
              <a:rPr lang="en-US" sz="3600" i="1" dirty="0">
                <a:solidFill>
                  <a:srgbClr val="FFFFFF"/>
                </a:solidFill>
              </a:rPr>
              <a:t>,</a:t>
            </a:r>
            <a:r>
              <a:rPr lang="en-US" sz="3600" dirty="0">
                <a:solidFill>
                  <a:srgbClr val="FFFFFF"/>
                </a:solidFill>
              </a:rPr>
              <a:t> he also will </a:t>
            </a:r>
            <a:r>
              <a:rPr lang="en-US" sz="3600" b="1" dirty="0">
                <a:ln w="12700">
                  <a:solidFill>
                    <a:srgbClr val="FFFFFF"/>
                  </a:solidFill>
                </a:ln>
                <a:solidFill>
                  <a:schemeClr val="bg1">
                    <a:lumMod val="75000"/>
                    <a:lumOff val="25000"/>
                  </a:schemeClr>
                </a:solidFill>
              </a:rPr>
              <a:t>deny</a:t>
            </a:r>
            <a:r>
              <a:rPr lang="en-US" sz="3600" b="1" dirty="0">
                <a:ln>
                  <a:solidFill>
                    <a:srgbClr val="FFFFFF"/>
                  </a:solidFill>
                </a:ln>
                <a:solidFill>
                  <a:srgbClr val="000000"/>
                </a:solidFill>
              </a:rPr>
              <a:t> </a:t>
            </a:r>
            <a:r>
              <a:rPr lang="en-US" sz="3600" dirty="0">
                <a:solidFill>
                  <a:srgbClr val="FFFFFF"/>
                </a:solidFill>
              </a:rPr>
              <a:t>us:</a:t>
            </a:r>
          </a:p>
        </p:txBody>
      </p:sp>
      <p:sp>
        <p:nvSpPr>
          <p:cNvPr id="13" name="TextBox 5"/>
          <p:cNvSpPr txBox="1">
            <a:spLocks noChangeArrowheads="1"/>
          </p:cNvSpPr>
          <p:nvPr/>
        </p:nvSpPr>
        <p:spPr bwMode="auto">
          <a:xfrm>
            <a:off x="7109138" y="2274714"/>
            <a:ext cx="1058623" cy="193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700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sz="1260" dirty="0">
                <a:solidFill>
                  <a:schemeClr val="tx1">
                    <a:lumMod val="50000"/>
                  </a:schemeClr>
                </a:solidFill>
              </a:rPr>
              <a:t>2 Timothy 2:12</a:t>
            </a:r>
          </a:p>
        </p:txBody>
      </p:sp>
      <p:sp>
        <p:nvSpPr>
          <p:cNvPr id="17" name="Rectangle 3"/>
          <p:cNvSpPr>
            <a:spLocks noChangeArrowheads="1"/>
          </p:cNvSpPr>
          <p:nvPr/>
        </p:nvSpPr>
        <p:spPr bwMode="auto">
          <a:xfrm>
            <a:off x="1058" y="4188867"/>
            <a:ext cx="8235618" cy="747941"/>
          </a:xfrm>
          <a:prstGeom prst="rect">
            <a:avLst/>
          </a:prstGeom>
          <a:solidFill>
            <a:schemeClr val="tx1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/>
          <a:lstStyle/>
          <a:p>
            <a:endParaRPr lang="en-US" sz="7198" dirty="0">
              <a:solidFill>
                <a:srgbClr val="000000"/>
              </a:solidFill>
            </a:endParaRPr>
          </a:p>
        </p:txBody>
      </p:sp>
      <p:sp>
        <p:nvSpPr>
          <p:cNvPr id="19" name="Text Box 12"/>
          <p:cNvSpPr txBox="1">
            <a:spLocks noChangeArrowheads="1"/>
          </p:cNvSpPr>
          <p:nvPr/>
        </p:nvSpPr>
        <p:spPr bwMode="auto">
          <a:xfrm>
            <a:off x="9196" y="4253364"/>
            <a:ext cx="8219348" cy="645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751349">
              <a:lnSpc>
                <a:spcPts val="2520"/>
              </a:lnSpc>
              <a:tabLst>
                <a:tab pos="517088" algn="l"/>
              </a:tabLst>
            </a:pPr>
            <a:r>
              <a:rPr lang="en-US" sz="2880" dirty="0">
                <a:solidFill>
                  <a:srgbClr val="000000"/>
                </a:solidFill>
              </a:rPr>
              <a:t>Humans </a:t>
            </a:r>
            <a:r>
              <a:rPr lang="en-US" sz="2880" b="1" dirty="0">
                <a:solidFill>
                  <a:srgbClr val="000000"/>
                </a:solidFill>
              </a:rPr>
              <a:t>can’t</a:t>
            </a:r>
            <a:r>
              <a:rPr lang="en-US" sz="2880" dirty="0">
                <a:solidFill>
                  <a:srgbClr val="000000"/>
                </a:solidFill>
              </a:rPr>
              <a:t> </a:t>
            </a:r>
            <a:r>
              <a:rPr lang="en-US" sz="2880" b="1" dirty="0">
                <a:solidFill>
                  <a:srgbClr val="000000"/>
                </a:solidFill>
              </a:rPr>
              <a:t>stop</a:t>
            </a:r>
            <a:r>
              <a:rPr lang="en-US" sz="2880" dirty="0">
                <a:solidFill>
                  <a:srgbClr val="000000"/>
                </a:solidFill>
              </a:rPr>
              <a:t> sinning to get to Heaven.</a:t>
            </a:r>
          </a:p>
          <a:p>
            <a:pPr algn="ctr" defTabSz="751349">
              <a:lnSpc>
                <a:spcPts val="2520"/>
              </a:lnSpc>
              <a:tabLst>
                <a:tab pos="517088" algn="l"/>
              </a:tabLst>
            </a:pPr>
            <a:r>
              <a:rPr lang="en-US" sz="2880" dirty="0">
                <a:solidFill>
                  <a:srgbClr val="000000"/>
                </a:solidFill>
              </a:rPr>
              <a:t>Humans </a:t>
            </a:r>
            <a:r>
              <a:rPr lang="en-US" sz="2880" b="1" dirty="0"/>
              <a:t>must </a:t>
            </a:r>
            <a:r>
              <a:rPr lang="en-US" sz="2880" b="1" spc="-90" dirty="0">
                <a:ln w="19050"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stop</a:t>
            </a:r>
            <a:r>
              <a:rPr lang="en-US" sz="2880" b="1" spc="-90" dirty="0">
                <a:ln w="19050">
                  <a:noFill/>
                </a:ln>
                <a:effectLst>
                  <a:glow rad="76200">
                    <a:srgbClr val="C0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80" b="1" spc="-90" dirty="0">
                <a:ln w="19050">
                  <a:noFill/>
                </a:ln>
                <a:solidFill>
                  <a:prstClr val="white"/>
                </a:solidFill>
                <a:effectLst>
                  <a:glow rad="76200">
                    <a:srgbClr val="C0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working</a:t>
            </a:r>
            <a:r>
              <a:rPr lang="en-US" sz="2880" dirty="0">
                <a:solidFill>
                  <a:srgbClr val="000000"/>
                </a:solidFill>
              </a:rPr>
              <a:t> to get to Heaven.</a:t>
            </a:r>
          </a:p>
        </p:txBody>
      </p:sp>
      <p:sp>
        <p:nvSpPr>
          <p:cNvPr id="21" name="Text Box 12">
            <a:extLst>
              <a:ext uri="{FF2B5EF4-FFF2-40B4-BE49-F238E27FC236}">
                <a16:creationId xmlns:a16="http://schemas.microsoft.com/office/drawing/2014/main" id="{37910EA5-6531-4AD7-9F66-7C0163E15E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9" y="981127"/>
            <a:ext cx="8227483" cy="895172"/>
          </a:xfrm>
          <a:prstGeom prst="rect">
            <a:avLst/>
          </a:prstGeom>
          <a:solidFill>
            <a:schemeClr val="tx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16455" anchor="b" anchorCtr="0">
            <a:noAutofit/>
          </a:bodyPr>
          <a:lstStyle/>
          <a:p>
            <a:pPr algn="ctr" defTabSz="751349">
              <a:lnSpc>
                <a:spcPts val="2340"/>
              </a:lnSpc>
              <a:tabLst>
                <a:tab pos="517088" algn="l"/>
              </a:tabLst>
            </a:pPr>
            <a:r>
              <a:rPr lang="en-US" sz="1890" spc="-126" dirty="0">
                <a:solidFill>
                  <a:srgbClr val="000000"/>
                </a:solidFill>
              </a:rPr>
              <a:t>…They don’t deny God by ‘doing’, they deny God by “</a:t>
            </a:r>
            <a:r>
              <a:rPr lang="en-US" sz="1890" b="1" spc="-126" dirty="0">
                <a:solidFill>
                  <a:srgbClr val="000000"/>
                </a:solidFill>
              </a:rPr>
              <a:t>being</a:t>
            </a:r>
            <a:r>
              <a:rPr lang="en-US" sz="1890" spc="-126" dirty="0">
                <a:solidFill>
                  <a:srgbClr val="000000"/>
                </a:solidFill>
              </a:rPr>
              <a:t>”. They don’t ‘do’ abominable things, they </a:t>
            </a:r>
            <a:r>
              <a:rPr lang="en-US" sz="1890" b="1" spc="-126" dirty="0">
                <a:solidFill>
                  <a:srgbClr val="000000"/>
                </a:solidFill>
              </a:rPr>
              <a:t>are</a:t>
            </a:r>
            <a:r>
              <a:rPr lang="en-US" sz="1890" spc="-126" dirty="0">
                <a:solidFill>
                  <a:srgbClr val="000000"/>
                </a:solidFill>
              </a:rPr>
              <a:t> “abominable”. They don’t disobey, they </a:t>
            </a:r>
            <a:r>
              <a:rPr lang="en-US" sz="1890" b="1" spc="-126" dirty="0">
                <a:solidFill>
                  <a:srgbClr val="000000"/>
                </a:solidFill>
              </a:rPr>
              <a:t>are</a:t>
            </a:r>
            <a:r>
              <a:rPr lang="en-US" sz="1890" spc="-126" dirty="0">
                <a:solidFill>
                  <a:srgbClr val="000000"/>
                </a:solidFill>
              </a:rPr>
              <a:t> “disobedient”. </a:t>
            </a:r>
            <a:r>
              <a:rPr lang="en-US" sz="1890" b="1" spc="-126" dirty="0">
                <a:solidFill>
                  <a:srgbClr val="000000"/>
                </a:solidFill>
              </a:rPr>
              <a:t>They are “unto </a:t>
            </a:r>
            <a:r>
              <a:rPr lang="en-US" sz="2520" b="1" spc="-126" dirty="0">
                <a:solidFill>
                  <a:srgbClr val="000000"/>
                </a:solidFill>
              </a:rPr>
              <a:t>every</a:t>
            </a:r>
            <a:r>
              <a:rPr lang="en-US" sz="1890" b="1" spc="-126" dirty="0">
                <a:solidFill>
                  <a:srgbClr val="000000"/>
                </a:solidFill>
              </a:rPr>
              <a:t> good work reprobate”</a:t>
            </a:r>
            <a:r>
              <a:rPr lang="en-US" sz="1890" spc="-126" dirty="0">
                <a:solidFill>
                  <a:srgbClr val="000000"/>
                </a:solidFill>
              </a:rPr>
              <a:t>! Because they </a:t>
            </a:r>
            <a:r>
              <a:rPr lang="en-US" sz="1890" b="1" spc="-126" dirty="0">
                <a:solidFill>
                  <a:srgbClr val="000000"/>
                </a:solidFill>
              </a:rPr>
              <a:t>are</a:t>
            </a:r>
            <a:r>
              <a:rPr lang="en-US" sz="1890" spc="-126" dirty="0">
                <a:solidFill>
                  <a:srgbClr val="000000"/>
                </a:solidFill>
              </a:rPr>
              <a:t> “</a:t>
            </a:r>
            <a:r>
              <a:rPr lang="en-US" sz="1890" b="1" spc="-126" dirty="0">
                <a:solidFill>
                  <a:srgbClr val="000000"/>
                </a:solidFill>
              </a:rPr>
              <a:t>in works</a:t>
            </a:r>
            <a:r>
              <a:rPr lang="en-US" sz="1890" spc="-126" dirty="0">
                <a:solidFill>
                  <a:srgbClr val="000000"/>
                </a:solidFill>
              </a:rPr>
              <a:t>” instead of “in Christ”.</a:t>
            </a:r>
          </a:p>
        </p:txBody>
      </p:sp>
    </p:spTree>
    <p:extLst>
      <p:ext uri="{BB962C8B-B14F-4D97-AF65-F5344CB8AC3E}">
        <p14:creationId xmlns:p14="http://schemas.microsoft.com/office/powerpoint/2010/main" val="1072506387"/>
      </p:ext>
    </p:extLst>
  </p:cSld>
  <p:clrMapOvr>
    <a:masterClrMapping/>
  </p:clrMapOvr>
  <p:transition spd="slow">
    <p:wipe dir="d"/>
  </p:transition>
</p:sld>
</file>

<file path=ppt/theme/theme1.xml><?xml version="1.0" encoding="utf-8"?>
<a:theme xmlns:a="http://schemas.openxmlformats.org/drawingml/2006/main" name="3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5968B0"/>
        </a:solidFill>
        <a:ln w="0">
          <a:solidFill>
            <a:srgbClr val="000000"/>
          </a:solidFill>
          <a:miter lim="800000"/>
          <a:headEnd/>
          <a:tailEnd/>
        </a:ln>
      </a:spPr>
      <a:bodyPr lIns="18288" tIns="18288" rIns="18288" bIns="18288" anchor="ctr" anchorCtr="0"/>
      <a:lstStyle>
        <a:defPPr algn="ctr">
          <a:tabLst>
            <a:tab pos="284163" algn="l"/>
            <a:tab pos="571500" algn="l"/>
          </a:tabLst>
          <a:defRPr sz="1800" b="1" dirty="0">
            <a:solidFill>
              <a:prstClr val="black"/>
            </a:solidFill>
          </a:defRPr>
        </a:defPPr>
      </a:lstStyle>
    </a:spDef>
  </a:objectDefaults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53543</TotalTime>
  <Words>2033</Words>
  <Application>Microsoft Office PowerPoint</Application>
  <PresentationFormat>Custom</PresentationFormat>
  <Paragraphs>363</Paragraphs>
  <Slides>26</Slides>
  <Notes>26</Notes>
  <HiddenSlides>2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5" baseType="lpstr">
      <vt:lpstr>Arial Black</vt:lpstr>
      <vt:lpstr>Calibri</vt:lpstr>
      <vt:lpstr>Arial</vt:lpstr>
      <vt:lpstr>Cambria</vt:lpstr>
      <vt:lpstr>Viner Hand ITC</vt:lpstr>
      <vt:lpstr>Impact</vt:lpstr>
      <vt:lpstr>Verdana</vt:lpstr>
      <vt:lpstr>Cooper Black</vt:lpstr>
      <vt:lpstr>3_Default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Scheer Partners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huck Burke</dc:creator>
  <cp:lastModifiedBy>Jake</cp:lastModifiedBy>
  <cp:revision>2378</cp:revision>
  <cp:lastPrinted>2022-11-23T14:52:21Z</cp:lastPrinted>
  <dcterms:created xsi:type="dcterms:W3CDTF">2006-04-29T15:59:36Z</dcterms:created>
  <dcterms:modified xsi:type="dcterms:W3CDTF">2023-02-03T01:15:29Z</dcterms:modified>
</cp:coreProperties>
</file>